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2" r:id="rId9"/>
    <p:sldId id="264" r:id="rId10"/>
    <p:sldId id="263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4" r:id="rId19"/>
    <p:sldId id="277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75502" autoAdjust="0"/>
  </p:normalViewPr>
  <p:slideViewPr>
    <p:cSldViewPr snapToGrid="0">
      <p:cViewPr varScale="1">
        <p:scale>
          <a:sx n="84" d="100"/>
          <a:sy n="84" d="100"/>
        </p:scale>
        <p:origin x="10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전반적으로 이클립스의 팁과 내가 생각하는 개발에 관한 여러가지를 담아봤습니다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물어 볼거 있을때 </a:t>
            </a:r>
            <a:r>
              <a:rPr lang="en-US" altLang="ko-KR"/>
              <a:t>Ctrl A </a:t>
            </a:r>
            <a:r>
              <a:rPr lang="ko-KR" altLang="en-US"/>
              <a:t>후 </a:t>
            </a:r>
            <a:r>
              <a:rPr lang="en-US" altLang="ko-KR"/>
              <a:t>Ctrl C</a:t>
            </a:r>
            <a:r>
              <a:rPr lang="ko-KR" altLang="en-US"/>
              <a:t>해서 스크립트 코드 전체를 보냅니다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윈도우 </a:t>
            </a:r>
            <a:r>
              <a:rPr lang="en-US" altLang="ko-KR"/>
              <a:t>Shift S</a:t>
            </a:r>
            <a:r>
              <a:rPr lang="ko-KR" altLang="en-US"/>
              <a:t>로 스캔해서 물어봐도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처음 구구단 강의와 기본셋팅에도 쉽거나 아는 내용이라고 넘기지 말고</a:t>
            </a:r>
            <a:r>
              <a:rPr lang="en-US" altLang="ko-KR"/>
              <a:t>,</a:t>
            </a:r>
            <a:r>
              <a:rPr lang="ko-KR" altLang="en-US"/>
              <a:t> 들어봅시다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몰랐던 팁을 알고 가기도</a:t>
            </a:r>
            <a:r>
              <a:rPr lang="en-US" altLang="ko-KR"/>
              <a:t>,</a:t>
            </a:r>
            <a:r>
              <a:rPr lang="ko-KR" altLang="en-US"/>
              <a:t> 새로운 코드 작성법을 배울수도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유튜브 영상 플러그인을 쓰는거 같습니다</a:t>
            </a:r>
            <a:r>
              <a:rPr lang="en-US" altLang="ko-KR"/>
              <a:t>.</a:t>
            </a:r>
            <a:r>
              <a:rPr lang="ko-KR" altLang="en-US"/>
              <a:t> 유튜브 단축키전부를 지원합니다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유튜브 단축키 출력법</a:t>
            </a:r>
            <a:r>
              <a:rPr lang="en-US" altLang="ko-KR"/>
              <a:t>(PC</a:t>
            </a:r>
            <a:r>
              <a:rPr lang="ko-KR" altLang="en-US"/>
              <a:t>기준</a:t>
            </a:r>
            <a:r>
              <a:rPr lang="en-US" altLang="ko-KR"/>
              <a:t>):</a:t>
            </a:r>
            <a:r>
              <a:rPr lang="ko-KR" altLang="en-US"/>
              <a:t> 영상을 재생한후 </a:t>
            </a:r>
            <a:r>
              <a:rPr lang="en-US" altLang="ko-KR"/>
              <a:t>Shift / </a:t>
            </a:r>
            <a:r>
              <a:rPr lang="ko-KR" altLang="en-US"/>
              <a:t> 를 누르면</a:t>
            </a:r>
            <a:r>
              <a:rPr lang="en-US" altLang="ko-KR"/>
              <a:t>(?</a:t>
            </a:r>
            <a:r>
              <a:rPr lang="ko-KR" altLang="en-US"/>
              <a:t>랑 같습니다</a:t>
            </a:r>
            <a:r>
              <a:rPr lang="en-US" altLang="ko-KR"/>
              <a:t>.)</a:t>
            </a:r>
            <a:r>
              <a:rPr lang="ko-KR" altLang="en-US"/>
              <a:t> 도움말과 단축키나 나옵니다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말씀이 느리십니다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&lt;&gt;(Shift , Shift .)</a:t>
            </a:r>
            <a:r>
              <a:rPr lang="ko-KR" altLang="en-US"/>
              <a:t>로 배속설정을 할 수 있으니 배속재생해서 봅시다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무엇보다 초반에 나오는 </a:t>
            </a:r>
            <a:r>
              <a:rPr lang="en-US" altLang="ko-KR"/>
              <a:t>GIT</a:t>
            </a:r>
            <a:r>
              <a:rPr lang="ko-KR" altLang="en-US"/>
              <a:t>이 정말 중요하다고 생각합니다</a:t>
            </a:r>
            <a:r>
              <a:rPr lang="en-US" altLang="ko-KR"/>
              <a:t>.</a:t>
            </a:r>
            <a:r>
              <a:rPr lang="ko-KR" altLang="en-US"/>
              <a:t> 잘들어 둡시다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토큰방식으로 변경되서 토큰을 생성</a:t>
            </a:r>
            <a:r>
              <a:rPr lang="en-US" altLang="ko-KR"/>
              <a:t>(key)</a:t>
            </a:r>
            <a:r>
              <a:rPr lang="ko-KR" altLang="en-US"/>
              <a:t>해서 값을 이메일이나 </a:t>
            </a:r>
            <a:r>
              <a:rPr lang="en-US" altLang="ko-KR"/>
              <a:t>USB</a:t>
            </a:r>
            <a:r>
              <a:rPr lang="ko-KR" altLang="en-US"/>
              <a:t>에 필히 저장해둡시다</a:t>
            </a:r>
            <a:r>
              <a:rPr lang="en-US" altLang="ko-KR"/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답을 못찾더라도 방향을 잡고 해결해보도록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위 사진은 아무상관 없는 사진입니다</a:t>
            </a:r>
            <a:r>
              <a:rPr lang="en-US" altLang="ko-KR"/>
              <a:t>.;;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언제든지 연락주시면 도와 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흑백출력으로 하면 되긴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다크모드가 아니더라도</a:t>
            </a:r>
            <a:r>
              <a:rPr lang="en-US" altLang="ko-KR"/>
              <a:t>)</a:t>
            </a:r>
            <a:r>
              <a:rPr lang="ko-KR" altLang="en-US"/>
              <a:t> 찾아보면 좋은 테마가 많습니다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이클립스도 되는진 모르겠지만</a:t>
            </a:r>
            <a:r>
              <a:rPr lang="en-US" altLang="ko-KR"/>
              <a:t>,</a:t>
            </a:r>
            <a:r>
              <a:rPr lang="ko-KR" altLang="en-US"/>
              <a:t> 테마를 직접만들고 공유해서 쓰는 사람도 많이 봤습니다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나중에 다른 </a:t>
            </a:r>
            <a:r>
              <a:rPr lang="en-US" altLang="ko-KR"/>
              <a:t>IDE</a:t>
            </a:r>
            <a:r>
              <a:rPr lang="ko-KR" altLang="en-US"/>
              <a:t>를 쓰게되더라도 눈에 잘맞는 테마를 찾아서 눈의 피로를 줄이고</a:t>
            </a:r>
            <a:r>
              <a:rPr lang="en-US" altLang="ko-KR"/>
              <a:t>,</a:t>
            </a:r>
            <a:r>
              <a:rPr lang="ko-KR" altLang="en-US"/>
              <a:t> 개발 편의성을 챙깁시다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.metadata</a:t>
            </a:r>
            <a:r>
              <a:rPr lang="ko-KR" altLang="en-US"/>
              <a:t>같은 앞에 </a:t>
            </a:r>
            <a:r>
              <a:rPr lang="en-US" altLang="ko-KR"/>
              <a:t>. </a:t>
            </a:r>
            <a:r>
              <a:rPr lang="ko-KR" altLang="en-US"/>
              <a:t>이붙은 파일은 숨김파일 입니다</a:t>
            </a:r>
            <a:r>
              <a:rPr lang="en-US" altLang="ko-KR"/>
              <a:t>. </a:t>
            </a:r>
            <a:r>
              <a:rPr lang="ko-KR" altLang="en-US"/>
              <a:t>숨김폴더 해제를 합시다</a:t>
            </a:r>
            <a:r>
              <a:rPr lang="en-US" altLang="ko-KR"/>
              <a:t>.(</a:t>
            </a:r>
            <a:r>
              <a:rPr lang="ko-KR" altLang="en-US"/>
              <a:t>검색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.metadata</a:t>
            </a:r>
            <a:r>
              <a:rPr lang="ko-KR" altLang="en-US"/>
              <a:t>는 지우면 이클립스의 모든 기능</a:t>
            </a:r>
            <a:r>
              <a:rPr lang="en-US" altLang="ko-KR"/>
              <a:t>(</a:t>
            </a:r>
            <a:r>
              <a:rPr lang="ko-KR" altLang="en-US"/>
              <a:t>개인설정</a:t>
            </a:r>
            <a:r>
              <a:rPr lang="en-US" altLang="ko-KR"/>
              <a:t>)</a:t>
            </a:r>
            <a:r>
              <a:rPr lang="ko-KR" altLang="en-US"/>
              <a:t>이 초기화됩니다</a:t>
            </a:r>
            <a:r>
              <a:rPr lang="en-US" altLang="ko-KR"/>
              <a:t>.(</a:t>
            </a:r>
            <a:r>
              <a:rPr lang="ko-KR" altLang="en-US"/>
              <a:t>설정잘못건드렸는데 먼지 모르겠으면 최후의 수단으로 지웁니다</a:t>
            </a:r>
            <a:r>
              <a:rPr lang="en-US" altLang="ko-KR"/>
              <a:t>.)</a:t>
            </a:r>
          </a:p>
          <a:p>
            <a:pPr lvl="0">
              <a:defRPr/>
            </a:pPr>
            <a:r>
              <a:rPr lang="ko-KR" altLang="en-US"/>
              <a:t>반대로 이걸 복사해두면 환경을 옮겨도 일괄된 환경에서 할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워크스페이스를 이동식디스크나 네트워크 드라이브로 구성하면</a:t>
            </a:r>
            <a:r>
              <a:rPr lang="en-US" altLang="ko-KR"/>
              <a:t>,</a:t>
            </a:r>
            <a:r>
              <a:rPr lang="ko-KR" altLang="en-US"/>
              <a:t> 기기마다 개발환경을 설정하고 자료를 옮기는 번거로움이 없어집니다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JDK</a:t>
            </a:r>
            <a:r>
              <a:rPr lang="ko-KR" altLang="en-US"/>
              <a:t>와 이클립스만 깔면 됩니다</a:t>
            </a:r>
            <a:r>
              <a:rPr lang="en-US" altLang="ko-KR"/>
              <a:t>.(</a:t>
            </a:r>
            <a:r>
              <a:rPr lang="ko-KR" altLang="en-US"/>
              <a:t>환경변수 꼭해야하는 걸로 착각하는데 </a:t>
            </a:r>
            <a:r>
              <a:rPr lang="en-US" altLang="ko-KR"/>
              <a:t>CMD</a:t>
            </a:r>
            <a:r>
              <a:rPr lang="ko-KR" altLang="en-US"/>
              <a:t>에서 돌릴거 아니면 안해도됩니다</a:t>
            </a:r>
            <a:r>
              <a:rPr lang="en-US" altLang="ko-KR"/>
              <a:t>.</a:t>
            </a:r>
            <a:r>
              <a:rPr lang="ko-KR" altLang="en-US" strike="sngStrike"/>
              <a:t>하지마세요</a:t>
            </a:r>
            <a:r>
              <a:rPr lang="en-US" altLang="ko-KR" strike="sngStrike"/>
              <a:t>.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이렇게 하면 느려지는거 아니냐고 하신분 있으셨는데</a:t>
            </a:r>
            <a:r>
              <a:rPr lang="en-US" altLang="ko-KR"/>
              <a:t>,</a:t>
            </a:r>
            <a:r>
              <a:rPr lang="ko-KR" altLang="en-US"/>
              <a:t> 이클립스가 </a:t>
            </a:r>
            <a:r>
              <a:rPr lang="en-US" altLang="ko-KR"/>
              <a:t>C:</a:t>
            </a:r>
            <a:r>
              <a:rPr lang="ko-KR" altLang="en-US"/>
              <a:t>에 설치되있으면 실행은 </a:t>
            </a:r>
            <a:r>
              <a:rPr lang="en-US" altLang="ko-KR"/>
              <a:t>C: </a:t>
            </a:r>
            <a:r>
              <a:rPr lang="ko-KR" altLang="en-US"/>
              <a:t>드라이브에서 진행되기에 처음 불러올때</a:t>
            </a:r>
            <a:r>
              <a:rPr lang="en-US" altLang="ko-KR"/>
              <a:t>(</a:t>
            </a:r>
            <a:r>
              <a:rPr lang="ko-KR" altLang="en-US"/>
              <a:t>스크립트 열때를 말합니다</a:t>
            </a:r>
            <a:r>
              <a:rPr lang="en-US" altLang="ko-KR"/>
              <a:t>.)</a:t>
            </a:r>
            <a:r>
              <a:rPr lang="ko-KR" altLang="en-US"/>
              <a:t>나 저장할때 조금 느릴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실행이나 컴파일은 </a:t>
            </a:r>
            <a:r>
              <a:rPr lang="en-US" altLang="ko-KR"/>
              <a:t>C:</a:t>
            </a:r>
            <a:r>
              <a:rPr lang="ko-KR" altLang="en-US"/>
              <a:t>에서 하기에 느리거나 하진않으니 걱정말고 이동식에 구성합시다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1500" b="1" u="sng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대신 </a:t>
            </a:r>
            <a:r>
              <a:rPr lang="en-US" altLang="ko-KR" sz="1500" b="1" u="sng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USB</a:t>
            </a:r>
            <a:r>
              <a:rPr lang="ko-KR" altLang="en-US" sz="1500" b="1" u="sng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잃어버리면 모든것을 잃습니다</a:t>
            </a:r>
            <a:r>
              <a:rPr lang="en-US" altLang="ko-KR" sz="1500" b="1" u="sng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.</a:t>
            </a:r>
            <a:r>
              <a:rPr lang="ko-KR" altLang="en-US"/>
              <a:t>  </a:t>
            </a:r>
            <a:r>
              <a:rPr lang="en-US" altLang="ko-KR"/>
              <a:t>(</a:t>
            </a:r>
            <a:r>
              <a:rPr lang="ko-KR" altLang="en-US"/>
              <a:t>ㅇ</a:t>
            </a:r>
            <a:r>
              <a:rPr lang="en-US" altLang="ko-KR"/>
              <a:t>_</a:t>
            </a:r>
            <a:r>
              <a:rPr lang="ko-KR" altLang="en-US"/>
              <a:t>ㅇ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ko-KR" altLang="en-US" strike="sngStrike"/>
              <a:t>오</a:t>
            </a:r>
            <a:r>
              <a:rPr lang="en-US" altLang="ko-KR" strike="sngStrike"/>
              <a:t>...</a:t>
            </a:r>
            <a:r>
              <a:rPr lang="ko-KR" altLang="en-US" strike="sngStrike"/>
              <a:t>이런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선생님의 경우엔 외장하드에 이클립스도 깔아서 아에 외장하드에서 돌리십니다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이경우엔 외장하드가 느린거면 개발속도가 느릴수있습니다</a:t>
            </a:r>
            <a:r>
              <a:rPr lang="en-US" altLang="ko-KR"/>
              <a:t>.</a:t>
            </a:r>
            <a:r>
              <a:rPr lang="ko-KR" altLang="en-US"/>
              <a:t> 외장</a:t>
            </a:r>
            <a:r>
              <a:rPr lang="en-US" altLang="ko-KR"/>
              <a:t>SSD</a:t>
            </a:r>
            <a:r>
              <a:rPr lang="ko-KR" altLang="en-US"/>
              <a:t>를 씁시다</a:t>
            </a:r>
            <a:r>
              <a:rPr lang="en-US" altLang="ko-KR"/>
              <a:t>.)</a:t>
            </a:r>
            <a:r>
              <a:rPr lang="ko-KR" altLang="en-US"/>
              <a:t> 그런식으로하면 컴퓨터에 </a:t>
            </a:r>
            <a:r>
              <a:rPr lang="en-US" altLang="ko-KR"/>
              <a:t>JDK</a:t>
            </a:r>
            <a:r>
              <a:rPr lang="ko-KR" altLang="en-US"/>
              <a:t>만 깔면 더이상 깔게 없어집니다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걍 </a:t>
            </a:r>
            <a:r>
              <a:rPr lang="en-US" altLang="ko-KR"/>
              <a:t>JDK1.8.exe</a:t>
            </a:r>
            <a:r>
              <a:rPr lang="ko-KR" altLang="en-US"/>
              <a:t>도 </a:t>
            </a:r>
            <a:r>
              <a:rPr lang="en-US" altLang="ko-KR"/>
              <a:t>USB</a:t>
            </a:r>
            <a:r>
              <a:rPr lang="ko-KR" altLang="en-US"/>
              <a:t>에 담아둡시다</a:t>
            </a:r>
            <a:r>
              <a:rPr lang="en-US" altLang="ko-KR"/>
              <a:t>.</a:t>
            </a:r>
            <a:r>
              <a:rPr lang="ko-KR" altLang="en-US"/>
              <a:t> 환경 옮길때 마다 깝시다</a:t>
            </a:r>
            <a:r>
              <a:rPr lang="en-US" altLang="ko-KR"/>
              <a:t>.))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후에 말 할 </a:t>
            </a:r>
            <a:r>
              <a:rPr lang="en-US" altLang="ko-KR"/>
              <a:t>GIT</a:t>
            </a:r>
            <a:r>
              <a:rPr lang="ko-KR" altLang="en-US"/>
              <a:t>토큰도 </a:t>
            </a:r>
            <a:r>
              <a:rPr lang="en-US" altLang="ko-KR"/>
              <a:t>UBS</a:t>
            </a:r>
            <a:r>
              <a:rPr lang="ko-KR" altLang="en-US"/>
              <a:t>에 저장합시다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트리거에 기본적으로 </a:t>
            </a:r>
            <a:r>
              <a:rPr lang="en-US" altLang="ko-KR"/>
              <a:t>.</a:t>
            </a:r>
            <a:r>
              <a:rPr lang="ko-KR" altLang="en-US"/>
              <a:t> 이 있는데 이건 지우시면 안됩니다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개발을 하다보면 자동완성이 지멋대로 될때가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저는</a:t>
            </a:r>
            <a:r>
              <a:rPr lang="en-US" altLang="ko-KR"/>
              <a:t>(</a:t>
            </a:r>
            <a:r>
              <a:rPr lang="ko-KR" altLang="en-US"/>
              <a:t>저만</a:t>
            </a:r>
            <a:r>
              <a:rPr lang="en-US" altLang="ko-KR"/>
              <a:t>)</a:t>
            </a:r>
            <a:r>
              <a:rPr lang="ko-KR" altLang="en-US"/>
              <a:t> 이걸 </a:t>
            </a:r>
            <a:r>
              <a:rPr lang="en-US" altLang="ko-KR"/>
              <a:t>‘</a:t>
            </a:r>
            <a:r>
              <a:rPr lang="ko-KR" altLang="en-US"/>
              <a:t>자동완성 난사 현상</a:t>
            </a:r>
            <a:r>
              <a:rPr lang="en-US" altLang="ko-KR" sz="1000"/>
              <a:t>(</a:t>
            </a:r>
            <a:r>
              <a:rPr lang="en-US" altLang="ko-KR" sz="1000">
                <a:latin typeface="Consolas"/>
              </a:rPr>
              <a:t>Auto Make Ziral Situation</a:t>
            </a:r>
            <a:r>
              <a:rPr lang="en-US" altLang="ko-KR" sz="1000"/>
              <a:t>)</a:t>
            </a:r>
            <a:r>
              <a:rPr lang="en-US" altLang="ko-KR"/>
              <a:t>’</a:t>
            </a:r>
            <a:r>
              <a:rPr lang="ko-KR" altLang="en-US"/>
              <a:t> 이라고 하는데요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Enter</a:t>
            </a:r>
            <a:r>
              <a:rPr lang="ko-KR" altLang="en-US"/>
              <a:t>로만 자동완성을 하게 되면 이런 현상이 없어집니다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이제 </a:t>
            </a:r>
            <a:r>
              <a:rPr lang="en-US" altLang="ko-KR"/>
              <a:t>Ctrl Space</a:t>
            </a:r>
            <a:r>
              <a:rPr lang="ko-KR" altLang="en-US"/>
              <a:t>는 자동완성 할수있는 목록을 보여주는 키가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물론 </a:t>
            </a:r>
            <a:r>
              <a:rPr lang="en-US" altLang="ko-KR"/>
              <a:t>Enter</a:t>
            </a:r>
            <a:r>
              <a:rPr lang="ko-KR" altLang="en-US"/>
              <a:t>로만 자동완성을 하기때문에 </a:t>
            </a:r>
            <a:r>
              <a:rPr lang="ko-KR" altLang="en-US" u="sng"/>
              <a:t>다른키로는 더이상 자동완성이 되지 않</a:t>
            </a:r>
            <a:r>
              <a:rPr lang="ko-KR" altLang="en-US"/>
              <a:t>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sysout</a:t>
            </a:r>
            <a:r>
              <a:rPr lang="ko-KR" altLang="en-US"/>
              <a:t>말고도 </a:t>
            </a:r>
            <a:r>
              <a:rPr lang="en-US" altLang="ko-KR"/>
              <a:t>for , while,</a:t>
            </a:r>
            <a:r>
              <a:rPr lang="ko-KR" altLang="en-US"/>
              <a:t> </a:t>
            </a:r>
            <a:r>
              <a:rPr lang="en-US" altLang="ko-KR"/>
              <a:t>if </a:t>
            </a:r>
            <a:r>
              <a:rPr lang="ko-KR" altLang="en-US"/>
              <a:t>같은건 기본적으로 등록되어있습니다</a:t>
            </a:r>
            <a:r>
              <a:rPr lang="en-US" altLang="ko-KR"/>
              <a:t>.</a:t>
            </a:r>
            <a:r>
              <a:rPr lang="ko-KR" altLang="en-US"/>
              <a:t> 하지만 조금 사용법을 익혀야 할수 있는데요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같은 키워드로도 추가가 되니</a:t>
            </a:r>
            <a:r>
              <a:rPr lang="en-US" altLang="ko-KR"/>
              <a:t>,</a:t>
            </a:r>
            <a:r>
              <a:rPr lang="ko-KR" altLang="en-US"/>
              <a:t> 이미 만들어져 있는거 지우지말고</a:t>
            </a:r>
            <a:r>
              <a:rPr lang="en-US" altLang="ko-KR"/>
              <a:t>,</a:t>
            </a:r>
            <a:r>
              <a:rPr lang="ko-KR" altLang="en-US"/>
              <a:t> 추가하면 본인이 만든게 젤위로 올라갑니다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순서를 바꾸면 방향키로 옮기면 사용할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무슨얘긴지 모르겠다면 </a:t>
            </a:r>
            <a:r>
              <a:rPr lang="en-US" altLang="ko-KR"/>
              <a:t>for</a:t>
            </a:r>
            <a:r>
              <a:rPr lang="ko-KR" altLang="en-US"/>
              <a:t>을 치고</a:t>
            </a:r>
            <a:r>
              <a:rPr lang="en-US" altLang="ko-KR"/>
              <a:t>,</a:t>
            </a:r>
            <a:r>
              <a:rPr lang="ko-KR" altLang="en-US"/>
              <a:t>방향키 위아래로 움직여봅시다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여러가지 </a:t>
            </a:r>
            <a:r>
              <a:rPr lang="en-US" altLang="ko-KR"/>
              <a:t>for</a:t>
            </a:r>
            <a:r>
              <a:rPr lang="ko-KR" altLang="en-US"/>
              <a:t>문이 기본적으로 등록되어있습니다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이름을 너무짧게 지어도 문제될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자리나 적어도 </a:t>
            </a:r>
            <a:r>
              <a:rPr lang="en-US" altLang="ko-KR"/>
              <a:t>2</a:t>
            </a:r>
            <a:r>
              <a:rPr lang="ko-KR" altLang="en-US"/>
              <a:t>자리 이상으로 합시다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콘솔창 처럼 자주쓴건 아에 띄어두고</a:t>
            </a:r>
            <a:r>
              <a:rPr lang="en-US" altLang="ko-KR"/>
              <a:t>,</a:t>
            </a:r>
            <a:r>
              <a:rPr lang="ko-KR" altLang="en-US"/>
              <a:t> 자주쓰는건 단축키까지 외우면 더 좋습니다</a:t>
            </a:r>
            <a:r>
              <a:rPr lang="en-US" altLang="ko-KR"/>
              <a:t>.^^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구글에 이클립스 단축키</a:t>
            </a:r>
            <a:r>
              <a:rPr lang="en-US" altLang="ko-KR"/>
              <a:t>, </a:t>
            </a:r>
            <a:r>
              <a:rPr lang="ko-KR" altLang="en-US"/>
              <a:t>이클립스 꿀팁 등등 으로 검색하면 많은 기능들이있어요</a:t>
            </a:r>
            <a:r>
              <a:rPr lang="en-US" altLang="ko-KR"/>
              <a:t>. </a:t>
            </a:r>
            <a:r>
              <a:rPr lang="ko-KR" altLang="en-US"/>
              <a:t>찾아서 코딩시간을 단축해 봅시다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[</a:t>
            </a:r>
            <a:r>
              <a:rPr lang="ko-KR" altLang="en-US"/>
              <a:t>잡지식</a:t>
            </a:r>
            <a:r>
              <a:rPr lang="en-US" altLang="ko-KR"/>
              <a:t>]</a:t>
            </a:r>
          </a:p>
          <a:p>
            <a:pPr lvl="0">
              <a:defRPr/>
            </a:pPr>
            <a:r>
              <a:rPr lang="ko-KR" altLang="en-US"/>
              <a:t>실제로 저희는 </a:t>
            </a:r>
            <a:r>
              <a:rPr lang="en-US" altLang="ko-KR"/>
              <a:t>Tap</a:t>
            </a:r>
            <a:r>
              <a:rPr lang="ko-KR" altLang="en-US"/>
              <a:t>을 하지만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.java &gt;&gt;</a:t>
            </a:r>
            <a:r>
              <a:rPr lang="ko-KR" altLang="en-US"/>
              <a:t> </a:t>
            </a:r>
            <a:r>
              <a:rPr lang="en-US" altLang="ko-KR"/>
              <a:t>.class</a:t>
            </a:r>
            <a:r>
              <a:rPr lang="ko-KR" altLang="en-US"/>
              <a:t>로 만들고 컴파일 하는 과정에서 </a:t>
            </a:r>
            <a:r>
              <a:rPr lang="en-US" altLang="ko-KR"/>
              <a:t>Space3~4</a:t>
            </a:r>
            <a:r>
              <a:rPr lang="ko-KR" altLang="en-US"/>
              <a:t>개로 바꾸는걸로 알고있습니다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언어마다 다름</a:t>
            </a:r>
            <a:r>
              <a:rPr lang="en-US" altLang="ko-KR"/>
              <a:t>)</a:t>
            </a:r>
            <a:r>
              <a:rPr lang="ko-KR" altLang="en-US"/>
              <a:t> 원레 문법상 띄어쓰기</a:t>
            </a:r>
            <a:r>
              <a:rPr lang="en-US" altLang="ko-KR"/>
              <a:t>4</a:t>
            </a:r>
            <a:r>
              <a:rPr lang="ko-KR" altLang="en-US"/>
              <a:t>개로하는것이 맞으나</a:t>
            </a:r>
            <a:r>
              <a:rPr lang="en-US" altLang="ko-KR"/>
              <a:t>,</a:t>
            </a:r>
            <a:r>
              <a:rPr lang="ko-KR" altLang="en-US"/>
              <a:t> 코드작성 편의성을 위해 </a:t>
            </a:r>
            <a:r>
              <a:rPr lang="en-US" altLang="ko-KR"/>
              <a:t>Tap</a:t>
            </a:r>
            <a:r>
              <a:rPr lang="ko-KR" altLang="en-US"/>
              <a:t>을 사용해 줄을 맞춥니다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코드를 작성하고 오류가 없음에도 원하는 값이 안나올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Ctrl Shift F</a:t>
            </a:r>
            <a:r>
              <a:rPr lang="ko-KR" altLang="en-US"/>
              <a:t>를 하는 습관을 들여서 내코드의 줄 정렬이 잘되있는지</a:t>
            </a:r>
            <a:r>
              <a:rPr lang="en-US" altLang="ko-KR"/>
              <a:t>,</a:t>
            </a:r>
            <a:r>
              <a:rPr lang="ko-KR" altLang="en-US"/>
              <a:t> 틀린곳은 없는지 확인합시다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그리고 코드를 카톡 같은곳에서 복사 후 붙여넣기 할때 문법이 망가집니다</a:t>
            </a:r>
            <a:r>
              <a:rPr lang="en-US" altLang="ko-KR"/>
              <a:t>.</a:t>
            </a:r>
            <a:r>
              <a:rPr lang="ko-KR" altLang="en-US"/>
              <a:t> 이럴때도 </a:t>
            </a:r>
            <a:r>
              <a:rPr lang="en-US" altLang="ko-KR"/>
              <a:t>Ctrl Shift F(</a:t>
            </a:r>
            <a:r>
              <a:rPr lang="ko-KR" altLang="en-US"/>
              <a:t>자동정렬</a:t>
            </a:r>
            <a:r>
              <a:rPr lang="en-US" altLang="ko-KR"/>
              <a:t>)</a:t>
            </a:r>
            <a:r>
              <a:rPr lang="ko-KR" altLang="en-US"/>
              <a:t>해서 컴파일 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메신저 종류에 따라 </a:t>
            </a:r>
            <a:r>
              <a:rPr lang="en-US" altLang="ko-KR"/>
              <a:t>2~3</a:t>
            </a:r>
            <a:r>
              <a:rPr lang="ko-KR" altLang="en-US"/>
              <a:t>번정도 자동정렬을 해야 정리되는 경우도 있습니다</a:t>
            </a:r>
            <a:r>
              <a:rPr lang="en-US" altLang="ko-KR"/>
              <a:t>.)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ladin.kr/p/RPda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fInwxT0UU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9AGvwPmnZ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.run/Mrb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lved.ac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acmicpc.net/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36418" y="1139993"/>
            <a:ext cx="919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/>
              <a:t>팁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52875" y="5041448"/>
            <a:ext cx="4286250" cy="64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슬라이드 모드</a:t>
            </a:r>
            <a:r>
              <a:rPr lang="en-US" altLang="ko-KR"/>
              <a:t>(f5)</a:t>
            </a:r>
            <a:r>
              <a:rPr lang="ko-KR" altLang="en-US"/>
              <a:t>로 보세요</a:t>
            </a:r>
          </a:p>
          <a:p>
            <a:pPr algn="ctr">
              <a:defRPr/>
            </a:pPr>
            <a:r>
              <a:rPr lang="ko-KR" altLang="en-US"/>
              <a:t>다보시고</a:t>
            </a:r>
            <a:r>
              <a:rPr lang="en-US" altLang="ko-KR"/>
              <a:t>,</a:t>
            </a:r>
            <a:r>
              <a:rPr lang="ko-KR" altLang="en-US"/>
              <a:t> 슬라이드 설명도 봐주세요</a:t>
            </a:r>
            <a:r>
              <a:rPr lang="en-US" altLang="ko-KR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7600" y="2401600"/>
            <a:ext cx="4876800" cy="23774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5852" y="3208040"/>
            <a:ext cx="1428750" cy="51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lt1"/>
                </a:solidFill>
              </a:rPr>
              <a:t>어머</a:t>
            </a:r>
            <a:r>
              <a:rPr lang="en-US" altLang="ko-KR" sz="1400">
                <a:solidFill>
                  <a:schemeClr val="lt1"/>
                </a:solidFill>
              </a:rPr>
              <a:t>!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lt1"/>
                </a:solidFill>
              </a:rPr>
              <a:t>이건 봐야해</a:t>
            </a:r>
            <a:r>
              <a:rPr lang="en-US" altLang="ko-KR" sz="1400">
                <a:solidFill>
                  <a:schemeClr val="lt1"/>
                </a:solidFill>
              </a:rPr>
              <a:t>~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2454" y="66675"/>
            <a:ext cx="1242395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/>
              <a:t>1.0.3v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53143"/>
            <a:ext cx="10515600" cy="5523820"/>
          </a:xfrm>
        </p:spPr>
        <p:txBody>
          <a:bodyPr>
            <a:normAutofit fontScale="92500"/>
          </a:bodyPr>
          <a:lstStyle/>
          <a:p>
            <a:pPr lvl="0">
              <a:defRPr/>
            </a:pPr>
            <a:r>
              <a:rPr lang="en-US" altLang="ko-KR" b="1">
                <a:effectLst/>
              </a:rPr>
              <a:t>Ctrl Shift F	: </a:t>
            </a:r>
            <a:r>
              <a:rPr lang="ko-KR" altLang="en-US" b="1">
                <a:effectLst/>
              </a:rPr>
              <a:t>코드 자동 정렬</a:t>
            </a:r>
            <a:r>
              <a:rPr lang="en-US" altLang="ko-KR" sz="1800">
                <a:effectLst/>
              </a:rPr>
              <a:t>(</a:t>
            </a:r>
            <a:r>
              <a:rPr lang="ko-KR" altLang="en-US" sz="1800">
                <a:effectLst/>
              </a:rPr>
              <a:t>다른 </a:t>
            </a:r>
            <a:r>
              <a:rPr lang="en-US" altLang="ko-KR" sz="1800">
                <a:effectLst/>
              </a:rPr>
              <a:t>IDE</a:t>
            </a:r>
            <a:r>
              <a:rPr lang="ko-KR" altLang="en-US" sz="1800">
                <a:effectLst/>
              </a:rPr>
              <a:t>에선 </a:t>
            </a:r>
            <a:r>
              <a:rPr lang="en-US" altLang="ko-KR" sz="1800">
                <a:effectLst/>
              </a:rPr>
              <a:t>prettier(=</a:t>
            </a:r>
            <a:r>
              <a:rPr lang="ko-KR" altLang="en-US" sz="1800">
                <a:effectLst/>
              </a:rPr>
              <a:t>예쁘게</a:t>
            </a:r>
            <a:r>
              <a:rPr lang="en-US" altLang="ko-KR" sz="1800">
                <a:effectLst/>
              </a:rPr>
              <a:t>)</a:t>
            </a:r>
            <a:r>
              <a:rPr lang="ko-KR" altLang="en-US" sz="1800">
                <a:effectLst/>
              </a:rPr>
              <a:t>라고 합니다</a:t>
            </a:r>
            <a:r>
              <a:rPr lang="en-US" altLang="ko-KR" sz="1800">
                <a:effectLst/>
              </a:rPr>
              <a:t>.)</a:t>
            </a:r>
            <a:endParaRPr lang="en-US" altLang="ko-KR" sz="1800"/>
          </a:p>
          <a:p>
            <a:pPr lvl="0">
              <a:defRPr/>
            </a:pPr>
            <a:r>
              <a:rPr lang="en-US" altLang="ko-KR"/>
              <a:t>Ctrl Alt </a:t>
            </a:r>
            <a:r>
              <a:rPr lang="ko-KR" altLang="en-US"/>
              <a:t>↑↓	</a:t>
            </a:r>
            <a:r>
              <a:rPr lang="en-US" altLang="ko-KR"/>
              <a:t>: </a:t>
            </a:r>
            <a:r>
              <a:rPr lang="ko-KR" altLang="en-US"/>
              <a:t>문장 전체 위아래로 복사</a:t>
            </a:r>
          </a:p>
          <a:p>
            <a:pPr marL="0" indent="0" algn="r">
              <a:buNone/>
              <a:defRPr/>
            </a:pPr>
            <a:r>
              <a:rPr lang="en-US" altLang="ko-KR" sz="2000"/>
              <a:t> </a:t>
            </a:r>
            <a:r>
              <a:rPr lang="en-US" altLang="ko-KR" sz="1945"/>
              <a:t>Shift </a:t>
            </a:r>
            <a:r>
              <a:rPr lang="ko-KR" altLang="en-US" sz="1945"/>
              <a:t>위아래로 선택 후 여러 줄 복사 가능</a:t>
            </a:r>
            <a:endParaRPr lang="ko-KR" altLang="en-US" sz="2000"/>
          </a:p>
          <a:p>
            <a:pPr lvl="0">
              <a:defRPr/>
            </a:pPr>
            <a:r>
              <a:rPr lang="en-US" altLang="ko-KR"/>
              <a:t>Alt Shift Y	: </a:t>
            </a:r>
            <a:r>
              <a:rPr lang="ko-KR" altLang="en-US"/>
              <a:t>자동 줄 정렬 </a:t>
            </a:r>
            <a:r>
              <a:rPr lang="en-US" altLang="ko-KR" sz="1800"/>
              <a:t>(</a:t>
            </a:r>
            <a:r>
              <a:rPr lang="ko-KR" altLang="en-US" sz="1800"/>
              <a:t>코드길게 쓰면</a:t>
            </a:r>
            <a:r>
              <a:rPr lang="en-US" altLang="ko-KR" sz="1800"/>
              <a:t>,</a:t>
            </a:r>
            <a:r>
              <a:rPr lang="ko-KR" altLang="en-US" sz="1800"/>
              <a:t> 아랫줄에 표시</a:t>
            </a:r>
            <a:r>
              <a:rPr lang="en-US" altLang="ko-KR" sz="1800"/>
              <a:t>)</a:t>
            </a:r>
          </a:p>
          <a:p>
            <a:pPr lvl="0">
              <a:defRPr/>
            </a:pPr>
            <a:r>
              <a:rPr lang="en-US" altLang="ko-KR"/>
              <a:t>Alt </a:t>
            </a:r>
            <a:r>
              <a:rPr lang="ko-KR" altLang="en-US"/>
              <a:t>방향키↑↓</a:t>
            </a:r>
            <a:r>
              <a:rPr lang="en-US" altLang="ko-KR"/>
              <a:t>	: </a:t>
            </a:r>
            <a:r>
              <a:rPr lang="ko-KR" altLang="en-US"/>
              <a:t>선택코드 위아래로 이동</a:t>
            </a:r>
          </a:p>
          <a:p>
            <a:pPr lvl="0">
              <a:defRPr/>
            </a:pPr>
            <a:r>
              <a:rPr lang="en-US" altLang="ko-KR"/>
              <a:t>Shift Enter	: </a:t>
            </a:r>
            <a:r>
              <a:rPr lang="ko-KR" altLang="en-US"/>
              <a:t>커서 위치에 상관없이 </a:t>
            </a:r>
            <a:r>
              <a:rPr lang="en-US" altLang="ko-KR"/>
              <a:t>Enter</a:t>
            </a:r>
            <a:r>
              <a:rPr lang="ko-KR" altLang="en-US"/>
              <a:t>하기</a:t>
            </a:r>
          </a:p>
          <a:p>
            <a:pPr lvl="0">
              <a:defRPr/>
            </a:pPr>
            <a:r>
              <a:rPr lang="en-US" altLang="ko-KR"/>
              <a:t>Tap			: </a:t>
            </a:r>
            <a:r>
              <a:rPr lang="ko-KR" altLang="en-US"/>
              <a:t>문장 </a:t>
            </a:r>
            <a:r>
              <a:rPr lang="en-US" altLang="ko-KR"/>
              <a:t>1</a:t>
            </a:r>
            <a:r>
              <a:rPr lang="ko-KR" altLang="en-US"/>
              <a:t>칸</a:t>
            </a:r>
            <a:r>
              <a:rPr lang="en-US" altLang="ko-KR" sz="1800"/>
              <a:t>(</a:t>
            </a:r>
            <a:r>
              <a:rPr lang="ko-KR" altLang="en-US" sz="1800"/>
              <a:t>띄어쓰기</a:t>
            </a:r>
            <a:r>
              <a:rPr lang="en-US" altLang="ko-KR" sz="1800"/>
              <a:t>4</a:t>
            </a:r>
            <a:r>
              <a:rPr lang="ko-KR" altLang="en-US" sz="1800"/>
              <a:t>칸과 동일</a:t>
            </a:r>
            <a:r>
              <a:rPr lang="en-US" altLang="ko-KR" sz="1800"/>
              <a:t>)</a:t>
            </a:r>
            <a:r>
              <a:rPr lang="ko-KR" altLang="en-US"/>
              <a:t>띄우기 </a:t>
            </a:r>
            <a:r>
              <a:rPr lang="en-US" altLang="ko-KR" sz="1800"/>
              <a:t>(</a:t>
            </a:r>
            <a:r>
              <a:rPr lang="ko-KR" altLang="en-US" sz="1800"/>
              <a:t>여러줄가능</a:t>
            </a:r>
            <a:r>
              <a:rPr lang="en-US" altLang="ko-KR" sz="1800"/>
              <a:t>)</a:t>
            </a:r>
          </a:p>
          <a:p>
            <a:pPr lvl="0">
              <a:defRPr/>
            </a:pPr>
            <a:r>
              <a:rPr lang="en-US" altLang="ko-KR"/>
              <a:t>Shift Tap	: </a:t>
            </a:r>
            <a:r>
              <a:rPr lang="ko-KR" altLang="en-US"/>
              <a:t>문장 </a:t>
            </a:r>
            <a:r>
              <a:rPr lang="en-US" altLang="ko-KR"/>
              <a:t>1</a:t>
            </a:r>
            <a:r>
              <a:rPr lang="ko-KR" altLang="en-US"/>
              <a:t>칸 들이기</a:t>
            </a:r>
          </a:p>
          <a:p>
            <a:pPr lvl="0">
              <a:defRPr/>
            </a:pPr>
            <a:r>
              <a:rPr lang="en-US" altLang="ko-KR"/>
              <a:t>Ctrl /		: </a:t>
            </a:r>
            <a:r>
              <a:rPr lang="ko-KR" altLang="en-US"/>
              <a:t>선택문장 전체 </a:t>
            </a:r>
            <a:r>
              <a:rPr lang="en-US" altLang="ko-KR">
                <a:solidFill>
                  <a:srgbClr val="A6A6A6"/>
                </a:solidFill>
              </a:rPr>
              <a:t>//</a:t>
            </a:r>
            <a:r>
              <a:rPr lang="ko-KR" altLang="en-US">
                <a:solidFill>
                  <a:srgbClr val="A6A6A6"/>
                </a:solidFill>
              </a:rPr>
              <a:t>주석처리</a:t>
            </a:r>
            <a:r>
              <a:rPr lang="ko-KR" altLang="en-US"/>
              <a:t> 및 해제</a:t>
            </a:r>
          </a:p>
          <a:p>
            <a:pPr lvl="0">
              <a:defRPr/>
            </a:pPr>
            <a:r>
              <a:rPr lang="en-US" altLang="ko-KR"/>
              <a:t>Ctrl D		: </a:t>
            </a:r>
            <a:r>
              <a:rPr lang="ko-KR" altLang="en-US"/>
              <a:t>해당 문장 삭제</a:t>
            </a:r>
          </a:p>
          <a:p>
            <a:pPr lvl="0">
              <a:defRPr/>
            </a:pPr>
            <a:r>
              <a:rPr lang="en-US" altLang="ko-KR"/>
              <a:t>Ctrl F11		:</a:t>
            </a:r>
            <a:r>
              <a:rPr lang="ko-KR" altLang="en-US"/>
              <a:t> </a:t>
            </a:r>
            <a:r>
              <a:rPr lang="en-US" altLang="ko-KR"/>
              <a:t>Run </a:t>
            </a:r>
            <a:r>
              <a:rPr lang="en-US" altLang="ko-KR" sz="1800"/>
              <a:t>(F11</a:t>
            </a:r>
            <a:r>
              <a:rPr lang="ko-KR" altLang="en-US" sz="1800"/>
              <a:t>만 눌러도 되지만 이건 디버그 입니다</a:t>
            </a:r>
            <a:r>
              <a:rPr lang="en-US" altLang="ko-KR" sz="1800"/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쓸만한 윈도우 단축키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윈도우 </a:t>
            </a:r>
            <a:r>
              <a:rPr lang="en-US" altLang="ko-KR"/>
              <a:t>Shift S: </a:t>
            </a:r>
            <a:r>
              <a:rPr lang="ko-KR" altLang="en-US"/>
              <a:t>선택영역 스캔</a:t>
            </a:r>
            <a:r>
              <a:rPr lang="en-US" altLang="ko-KR" sz="1800"/>
              <a:t>(</a:t>
            </a:r>
            <a:r>
              <a:rPr lang="ko-KR" altLang="en-US" sz="1800"/>
              <a:t>스캔후 붙여넣기</a:t>
            </a:r>
            <a:r>
              <a:rPr lang="en-US" altLang="ko-KR" sz="1500"/>
              <a:t>(Ctrl V)</a:t>
            </a:r>
            <a:r>
              <a:rPr lang="ko-KR" altLang="en-US" sz="1800"/>
              <a:t>하면</a:t>
            </a:r>
            <a:r>
              <a:rPr lang="en-US" altLang="ko-KR" sz="1800"/>
              <a:t> </a:t>
            </a:r>
            <a:r>
              <a:rPr lang="ko-KR" altLang="en-US" sz="1800"/>
              <a:t>들어갑니다</a:t>
            </a:r>
            <a:r>
              <a:rPr lang="en-US" altLang="ko-KR" sz="1800"/>
              <a:t>.)</a:t>
            </a:r>
          </a:p>
          <a:p>
            <a:pPr lvl="0">
              <a:defRPr/>
            </a:pPr>
            <a:r>
              <a:rPr lang="ko-KR" altLang="en-US"/>
              <a:t>윈도우 방향키	</a:t>
            </a:r>
            <a:r>
              <a:rPr lang="en-US" altLang="ko-KR"/>
              <a:t>: </a:t>
            </a:r>
            <a:r>
              <a:rPr lang="ko-KR" altLang="en-US"/>
              <a:t>화면 분할 창 배치</a:t>
            </a:r>
          </a:p>
          <a:p>
            <a:pPr lvl="0">
              <a:defRPr/>
            </a:pPr>
            <a:r>
              <a:rPr lang="ko-KR" altLang="en-US"/>
              <a:t>윈도우</a:t>
            </a:r>
            <a:r>
              <a:rPr lang="en-US" altLang="ko-KR"/>
              <a:t> D</a:t>
            </a:r>
            <a:r>
              <a:rPr lang="ko-KR" altLang="en-US"/>
              <a:t>		</a:t>
            </a:r>
            <a:r>
              <a:rPr lang="en-US" altLang="ko-KR"/>
              <a:t>: </a:t>
            </a:r>
            <a:r>
              <a:rPr lang="ko-KR" altLang="en-US"/>
              <a:t>바탕화면 가기 </a:t>
            </a:r>
            <a:r>
              <a:rPr lang="en-US" altLang="ko-KR" sz="1800"/>
              <a:t>(</a:t>
            </a:r>
            <a:r>
              <a:rPr lang="ko-KR" altLang="en-US" sz="1800"/>
              <a:t>다시누르면 하던 작업 돌아감</a:t>
            </a:r>
            <a:r>
              <a:rPr lang="en-US" altLang="ko-KR" sz="1800"/>
              <a:t>)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Ctrl A</a:t>
            </a:r>
            <a:r>
              <a:rPr lang="ko-KR" altLang="en-US"/>
              <a:t>		</a:t>
            </a:r>
            <a:r>
              <a:rPr lang="en-US" altLang="ko-KR"/>
              <a:t>: </a:t>
            </a:r>
            <a:r>
              <a:rPr lang="ko-KR" altLang="en-US"/>
              <a:t>문장 전체선택</a:t>
            </a:r>
          </a:p>
          <a:p>
            <a:pPr lvl="0">
              <a:defRPr/>
            </a:pPr>
            <a:r>
              <a:rPr lang="en-US" altLang="ko-KR"/>
              <a:t>Ctrl</a:t>
            </a:r>
            <a:r>
              <a:rPr lang="ko-KR" altLang="en-US"/>
              <a:t> </a:t>
            </a:r>
            <a:r>
              <a:rPr lang="en-US" altLang="ko-KR"/>
              <a:t>Z</a:t>
            </a:r>
            <a:r>
              <a:rPr lang="ko-KR" altLang="en-US"/>
              <a:t>		</a:t>
            </a:r>
            <a:r>
              <a:rPr lang="en-US" altLang="ko-KR"/>
              <a:t>: </a:t>
            </a:r>
            <a:r>
              <a:rPr lang="ko-KR" altLang="en-US"/>
              <a:t>전작업으로 되돌리기</a:t>
            </a:r>
          </a:p>
          <a:p>
            <a:pPr lvl="0">
              <a:defRPr/>
            </a:pPr>
            <a:r>
              <a:rPr lang="en-US" altLang="ko-KR"/>
              <a:t>Ctrl Y</a:t>
            </a:r>
            <a:r>
              <a:rPr lang="ko-KR" altLang="en-US"/>
              <a:t>		</a:t>
            </a:r>
            <a:r>
              <a:rPr lang="en-US" altLang="ko-KR"/>
              <a:t>: </a:t>
            </a:r>
            <a:r>
              <a:rPr lang="ko-KR" altLang="en-US"/>
              <a:t>전작업으로 되돌린거 다시 되돌리기</a:t>
            </a:r>
          </a:p>
          <a:p>
            <a:pPr lvl="0">
              <a:defRPr/>
            </a:pPr>
            <a:r>
              <a:rPr lang="en-US" altLang="ko-KR"/>
              <a:t>Ctrl + </a:t>
            </a:r>
            <a:r>
              <a:rPr lang="ko-KR" altLang="en-US"/>
              <a:t>또는 </a:t>
            </a:r>
            <a:r>
              <a:rPr lang="en-US" altLang="ko-KR"/>
              <a:t>Ctrl Shift +: </a:t>
            </a:r>
            <a:r>
              <a:rPr lang="ko-KR" altLang="en-US"/>
              <a:t>글자 크기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38342" y="6032500"/>
            <a:ext cx="5107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/>
              <a:t>이미지</a:t>
            </a:r>
            <a:r>
              <a:rPr lang="en-US" altLang="ko-KR"/>
              <a:t>(</a:t>
            </a:r>
            <a:r>
              <a:rPr lang="ko-KR" altLang="en-US"/>
              <a:t>썹네일</a:t>
            </a:r>
            <a:r>
              <a:rPr lang="en-US" altLang="ko-KR"/>
              <a:t>)</a:t>
            </a:r>
            <a:r>
              <a:rPr lang="ko-KR" altLang="en-US"/>
              <a:t>에 하이퍼링크 있습니다</a:t>
            </a:r>
            <a:r>
              <a:rPr lang="en-US" altLang="ko-KR"/>
              <a:t>.</a:t>
            </a:r>
          </a:p>
          <a:p>
            <a:pPr algn="r">
              <a:defRPr/>
            </a:pPr>
            <a:r>
              <a:rPr lang="en-US" altLang="ko-KR"/>
              <a:t>(</a:t>
            </a:r>
            <a:r>
              <a:rPr lang="ko-KR" altLang="en-US"/>
              <a:t>클릭 또는 우클릭 링크열기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38750" y="2921168"/>
            <a:ext cx="1714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/>
              <a:t>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추천하는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IT</a:t>
            </a:r>
            <a:r>
              <a:rPr lang="ko-KR" altLang="en-US"/>
              <a:t>의 기초지식이 전혀 없는 사람</a:t>
            </a:r>
          </a:p>
          <a:p>
            <a:pPr lvl="0">
              <a:defRPr/>
            </a:pPr>
            <a:r>
              <a:rPr lang="ko-KR" altLang="en-US"/>
              <a:t>기본용어의 의미와 설명이 필요한 사람</a:t>
            </a:r>
          </a:p>
          <a:p>
            <a:pPr lvl="0">
              <a:defRPr/>
            </a:pPr>
            <a:r>
              <a:rPr lang="ko-KR" altLang="en-US"/>
              <a:t>시스템의 흐름을 이해하고 싶은 사람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 sz="1600"/>
              <a:t>얇아서 </a:t>
            </a:r>
            <a:r>
              <a:rPr lang="en-US" altLang="ko-KR" sz="1600"/>
              <a:t>2</a:t>
            </a:r>
            <a:r>
              <a:rPr lang="ko-KR" altLang="en-US" sz="1600"/>
              <a:t>시간이면 다 읽습니다</a:t>
            </a:r>
            <a:r>
              <a:rPr lang="en-US" altLang="ko-KR" sz="1600"/>
              <a:t>.</a:t>
            </a:r>
            <a:endParaRPr lang="ko-KR" altLang="en-US"/>
          </a:p>
        </p:txBody>
      </p:sp>
      <p:pic>
        <p:nvPicPr>
          <p:cNvPr id="2052" name="Picture 4" descr="비전공자를 위한 이해할 수 있는 IT지식 최종 복습 &amp; 책 리뷰 - 벤처캐피탈 &amp; 스타트업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86700" y="1253484"/>
            <a:ext cx="3467100" cy="4657725"/>
          </a:xfrm>
          <a:prstGeom prst="rect">
            <a:avLst/>
          </a:prstGeom>
          <a:noFill/>
        </p:spPr>
      </p:pic>
      <p:sp>
        <p:nvSpPr>
          <p:cNvPr id="2054" name="TextBox 2053"/>
          <p:cNvSpPr txBox="1"/>
          <p:nvPr/>
        </p:nvSpPr>
        <p:spPr>
          <a:xfrm>
            <a:off x="0" y="1502019"/>
            <a:ext cx="3025140" cy="553998"/>
          </a:xfrm>
          <a:prstGeom prst="rect">
            <a:avLst/>
          </a:prstGeom>
          <a:solidFill>
            <a:srgbClr val="858585">
              <a:alpha val="65000"/>
            </a:srgb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무료 광고 포함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추천 하는 유튜브 영상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EO </a:t>
            </a:r>
            <a:r>
              <a:rPr lang="ko-KR" altLang="en-US"/>
              <a:t>채널의 개발자특집 </a:t>
            </a:r>
            <a:r>
              <a:rPr lang="en-US" altLang="ko-KR"/>
              <a:t>1~6</a:t>
            </a:r>
            <a:r>
              <a:rPr lang="ko-KR" altLang="en-US"/>
              <a:t>편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개발자 커리어 준비</a:t>
            </a:r>
          </a:p>
          <a:p>
            <a:pPr lvl="0">
              <a:defRPr/>
            </a:pPr>
            <a:r>
              <a:rPr lang="ko-KR" altLang="en-US"/>
              <a:t>이력서 작성법</a:t>
            </a:r>
            <a:r>
              <a:rPr lang="en-US" altLang="ko-KR" sz="2000"/>
              <a:t>+</a:t>
            </a:r>
            <a:r>
              <a:rPr lang="ko-KR" altLang="en-US" sz="2000"/>
              <a:t>준비법</a:t>
            </a:r>
          </a:p>
          <a:p>
            <a:pPr lvl="0">
              <a:defRPr/>
            </a:pPr>
            <a:r>
              <a:rPr lang="ko-KR" altLang="en-US"/>
              <a:t>채용하고픈 신입개발자</a:t>
            </a:r>
          </a:p>
          <a:p>
            <a:pPr lvl="0">
              <a:defRPr/>
            </a:pPr>
            <a:r>
              <a:rPr lang="ko-KR" altLang="en-US"/>
              <a:t>주니어개발자 공부법 등등</a:t>
            </a:r>
          </a:p>
          <a:p>
            <a:pPr lvl="0"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1800"/>
              <a:t>6</a:t>
            </a:r>
            <a:r>
              <a:rPr lang="ko-KR" altLang="en-US" sz="1800"/>
              <a:t>편까지 있으니 심심하면 보세요</a:t>
            </a:r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5398" y="1470633"/>
            <a:ext cx="4978402" cy="29261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5398" y="4396767"/>
            <a:ext cx="4978402" cy="184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추천 하는 유튜브 영상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EO </a:t>
            </a:r>
            <a:r>
              <a:rPr lang="ko-KR" altLang="en-US"/>
              <a:t>채널의 지방대 개발 비전</a:t>
            </a:r>
            <a:r>
              <a:rPr lang="en-US" altLang="ko-KR"/>
              <a:t>..</a:t>
            </a:r>
            <a:r>
              <a:rPr lang="en-US" altLang="ko-KR" sz="800"/>
              <a:t>(</a:t>
            </a:r>
            <a:r>
              <a:rPr lang="ko-KR" altLang="en-US" sz="800"/>
              <a:t>생략</a:t>
            </a:r>
            <a:r>
              <a:rPr lang="en-US" altLang="ko-KR" sz="800"/>
              <a:t>)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비전공자</a:t>
            </a:r>
            <a:r>
              <a:rPr lang="en-US" altLang="ko-KR"/>
              <a:t>, </a:t>
            </a:r>
            <a:r>
              <a:rPr lang="ko-KR" altLang="en-US"/>
              <a:t>국비지원 출신</a:t>
            </a:r>
          </a:p>
          <a:p>
            <a:pPr lvl="0">
              <a:defRPr/>
            </a:pPr>
            <a:r>
              <a:rPr lang="ko-KR" altLang="en-US"/>
              <a:t>전 배민 리드개발자</a:t>
            </a:r>
          </a:p>
          <a:p>
            <a:pPr lvl="0">
              <a:defRPr/>
            </a:pPr>
            <a:r>
              <a:rPr lang="ko-KR" altLang="en-US"/>
              <a:t>현 인프랩 </a:t>
            </a:r>
            <a:r>
              <a:rPr lang="en-US" altLang="ko-KR"/>
              <a:t>CTO</a:t>
            </a:r>
            <a:r>
              <a:rPr lang="ko-KR" altLang="en-US" sz="1100">
                <a:solidFill>
                  <a:srgbClr val="DDDDDD"/>
                </a:solidFill>
                <a:latin typeface="Open Sans"/>
              </a:rPr>
              <a:t>  </a:t>
            </a:r>
            <a:r>
              <a:rPr lang="ko-KR" altLang="en-US" sz="1500" b="0" i="0">
                <a:solidFill>
                  <a:srgbClr val="DDDDDD"/>
                </a:solidFill>
                <a:effectLst/>
                <a:latin typeface="Open Sans"/>
              </a:rPr>
              <a:t>최고 기술 경영자</a:t>
            </a:r>
            <a:endParaRPr lang="en-US" altLang="ko-KR"/>
          </a:p>
        </p:txBody>
      </p:sp>
      <p:pic>
        <p:nvPicPr>
          <p:cNvPr id="6" name="그림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1745" y="1470633"/>
            <a:ext cx="4972055" cy="29025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81745" y="4373168"/>
            <a:ext cx="4976784" cy="1525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9160" y="4998720"/>
            <a:ext cx="42138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(</a:t>
            </a:r>
            <a:r>
              <a:rPr lang="ko-KR" altLang="en-US" sz="1500"/>
              <a:t>제가 가장 존경하는 개발자입니다</a:t>
            </a:r>
            <a:r>
              <a:rPr lang="en-US" altLang="ko-KR" sz="1500"/>
              <a:t>.)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추천 하는 인프런 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인프런 추천 무료강의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sz="2000"/>
              <a:t>설치부터 객체지향까지 모든 기본기 사용</a:t>
            </a:r>
          </a:p>
          <a:p>
            <a:pPr lvl="0">
              <a:defRPr/>
            </a:pPr>
            <a:r>
              <a:rPr lang="ko-KR" altLang="en-US" sz="2000"/>
              <a:t>☆</a:t>
            </a:r>
            <a:r>
              <a:rPr lang="en-US" altLang="ko-KR" sz="2000"/>
              <a:t>GIT</a:t>
            </a:r>
            <a:r>
              <a:rPr lang="ko-KR" altLang="en-US" sz="2000"/>
              <a:t>을 사용하며 익히는 강의</a:t>
            </a:r>
          </a:p>
          <a:p>
            <a:pPr lvl="0">
              <a:defRPr/>
            </a:pPr>
            <a:endParaRPr lang="en-US" altLang="ko-KR" sz="2000"/>
          </a:p>
          <a:p>
            <a:pPr marL="0" indent="0">
              <a:buNone/>
              <a:defRPr/>
            </a:pPr>
            <a:r>
              <a:rPr lang="ko-KR" altLang="en-US" sz="1400"/>
              <a:t> 프로젝트를 팀단위로 할 경우 </a:t>
            </a:r>
            <a:r>
              <a:rPr lang="en-US" altLang="ko-KR" sz="1400"/>
              <a:t>GIT</a:t>
            </a:r>
            <a:r>
              <a:rPr lang="ko-KR" altLang="en-US" sz="1400"/>
              <a:t>이 정말 정말 중요한데</a:t>
            </a:r>
            <a:r>
              <a:rPr lang="en-US" altLang="ko-KR" sz="1400"/>
              <a:t>, </a:t>
            </a:r>
          </a:p>
          <a:p>
            <a:pPr marL="0" indent="0">
              <a:buNone/>
              <a:defRPr/>
            </a:pPr>
            <a:r>
              <a:rPr lang="ko-KR" altLang="en-US" sz="1400"/>
              <a:t> 처음에 있는 구구단 부분을 복습하며</a:t>
            </a:r>
            <a:r>
              <a:rPr lang="en-US" altLang="ko-KR" sz="1400"/>
              <a:t>, GIT</a:t>
            </a:r>
            <a:r>
              <a:rPr lang="ko-KR" altLang="en-US" sz="1400"/>
              <a:t>을 익힙시다</a:t>
            </a:r>
            <a:r>
              <a:rPr lang="en-US" altLang="ko-KR" sz="1400"/>
              <a:t>.</a:t>
            </a:r>
          </a:p>
          <a:p>
            <a:pPr marL="0" indent="0">
              <a:buNone/>
              <a:defRPr/>
            </a:pPr>
            <a:r>
              <a:rPr lang="ko-KR" altLang="en-US" sz="1400"/>
              <a:t> 다른 건 몰라도 </a:t>
            </a:r>
            <a:r>
              <a:rPr lang="en-US" altLang="ko-KR" sz="1400"/>
              <a:t>GIT</a:t>
            </a:r>
            <a:r>
              <a:rPr lang="ko-KR" altLang="en-US" sz="1400"/>
              <a:t>만큼은 앞으로 있을 팀과제를 위해</a:t>
            </a:r>
          </a:p>
          <a:p>
            <a:pPr marL="0" indent="0">
              <a:buNone/>
              <a:defRPr/>
            </a:pPr>
            <a:r>
              <a:rPr lang="ko-KR" altLang="en-US" sz="1400"/>
              <a:t> 꼭 익혀 두도록 합시다</a:t>
            </a:r>
            <a:r>
              <a:rPr lang="en-US" altLang="ko-KR" sz="1400"/>
              <a:t>.</a:t>
            </a:r>
          </a:p>
          <a:p>
            <a:pPr marL="0" indent="0">
              <a:buNone/>
              <a:defRPr/>
            </a:pPr>
            <a:r>
              <a:rPr lang="ko-KR" altLang="en-US" sz="1400"/>
              <a:t> 그 외에도 인프런에 좋은 무료강의가 많습니다</a:t>
            </a:r>
            <a:r>
              <a:rPr lang="en-US" altLang="ko-KR" sz="1400"/>
              <a:t>.</a:t>
            </a:r>
          </a:p>
          <a:p>
            <a:pPr marL="0" indent="0">
              <a:buNone/>
              <a:defRPr/>
            </a:pPr>
            <a:r>
              <a:rPr lang="ko-KR" altLang="en-US" sz="1400"/>
              <a:t> 미리미리 강의로 조사한 후 수업에 옵시다</a:t>
            </a:r>
            <a:r>
              <a:rPr lang="en-US" altLang="ko-KR" sz="1400"/>
              <a:t>.</a:t>
            </a:r>
            <a:endParaRPr lang="en-US" altLang="ko-KR" sz="1800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b="16920"/>
          <a:stretch>
            <a:fillRect/>
          </a:stretch>
        </p:blipFill>
        <p:spPr>
          <a:xfrm>
            <a:off x="6377015" y="1470633"/>
            <a:ext cx="4981513" cy="4549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03364" y="5332066"/>
            <a:ext cx="33528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현제 깃로그인 방식이 토큰으로 변경됨에 따라 처음셋팅법이 조금 다를수 있습니다</a:t>
            </a:r>
            <a:r>
              <a:rPr lang="en-US" altLang="ko-KR" sz="1300"/>
              <a:t>.</a:t>
            </a:r>
          </a:p>
          <a:p>
            <a:pPr algn="r">
              <a:defRPr/>
            </a:pPr>
            <a:r>
              <a:rPr lang="en-US" altLang="ko-KR" sz="1300"/>
              <a:t>(</a:t>
            </a:r>
            <a:r>
              <a:rPr lang="ko-KR" altLang="en-US" sz="1300"/>
              <a:t>깃토큰 로그인 검색하면 나와요</a:t>
            </a:r>
            <a:r>
              <a:rPr lang="en-US" altLang="ko-KR" sz="1300"/>
              <a:t>.)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5692" y="3708400"/>
            <a:ext cx="4977311" cy="2311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추천 하는 사이트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백준 알고리즘</a:t>
            </a:r>
          </a:p>
          <a:p>
            <a:pPr lvl="0">
              <a:defRPr/>
            </a:pPr>
            <a:r>
              <a:rPr lang="ko-KR" altLang="en-US" sz="2000"/>
              <a:t>최다 알고리즘문제를 보유한 한국사이트</a:t>
            </a:r>
          </a:p>
          <a:p>
            <a:pPr marL="0" indent="0">
              <a:buNone/>
              <a:defRPr/>
            </a:pPr>
            <a:r>
              <a:rPr lang="ko-KR" altLang="en-US" sz="2000"/>
              <a:t>알고리즘 초보자들이 애용하는 사이트</a:t>
            </a:r>
          </a:p>
          <a:p>
            <a:pPr marL="0" indent="0">
              <a:buNone/>
              <a:defRPr/>
            </a:pPr>
            <a:endParaRPr lang="en-US" altLang="ko-KR" sz="2000"/>
          </a:p>
          <a:p>
            <a:pPr marL="0" indent="0">
              <a:buNone/>
              <a:defRPr/>
            </a:pPr>
            <a:endParaRPr lang="en-US" altLang="ko-KR" sz="2000"/>
          </a:p>
          <a:p>
            <a:pPr marL="0" indent="0">
              <a:buNone/>
              <a:defRPr/>
            </a:pPr>
            <a:r>
              <a:rPr lang="en-US" altLang="ko-KR"/>
              <a:t>sloved.ac</a:t>
            </a:r>
          </a:p>
          <a:p>
            <a:pPr lvl="0">
              <a:defRPr/>
            </a:pPr>
            <a:r>
              <a:rPr lang="ko-KR" altLang="en-US" sz="2000"/>
              <a:t>백준 문제의 랭크</a:t>
            </a:r>
            <a:r>
              <a:rPr lang="en-US" altLang="ko-KR" sz="2000"/>
              <a:t>(</a:t>
            </a:r>
            <a:r>
              <a:rPr lang="ko-KR" altLang="en-US" sz="2000"/>
              <a:t>난이도</a:t>
            </a:r>
            <a:r>
              <a:rPr lang="en-US" altLang="ko-KR" sz="2000"/>
              <a:t>)</a:t>
            </a:r>
            <a:r>
              <a:rPr lang="ko-KR" altLang="en-US" sz="2000"/>
              <a:t>시스템</a:t>
            </a:r>
          </a:p>
          <a:p>
            <a:pPr lvl="0">
              <a:defRPr/>
            </a:pPr>
            <a:r>
              <a:rPr lang="ko-KR" altLang="en-US" sz="2000"/>
              <a:t>문제</a:t>
            </a:r>
            <a:r>
              <a:rPr lang="en-US" altLang="ko-KR" sz="2000"/>
              <a:t>-Class 1</a:t>
            </a:r>
            <a:r>
              <a:rPr lang="ko-KR" altLang="en-US" sz="2000"/>
              <a:t>부터 차례대로 성장하기</a:t>
            </a:r>
          </a:p>
          <a:p>
            <a:pPr lvl="0">
              <a:defRPr/>
            </a:pPr>
            <a:r>
              <a:rPr lang="ko-KR" altLang="en-US" sz="2000"/>
              <a:t>백준 아이디와 연동됨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ko-KR" altLang="en-US" sz="2000" u="sng"/>
              <a:t>백준가입 후 연동</a:t>
            </a:r>
          </a:p>
        </p:txBody>
      </p:sp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77015" y="1470633"/>
            <a:ext cx="4975988" cy="1558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4129" y="2751951"/>
            <a:ext cx="27630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브론즈 레벨부터 합시다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고민해도 답 안나오면 검색합니다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Ex)</a:t>
            </a:r>
            <a:r>
              <a:rPr lang="ko-KR" altLang="en-US" sz="1000"/>
              <a:t>백준</a:t>
            </a:r>
            <a:r>
              <a:rPr lang="en-US" altLang="ko-KR" sz="1000"/>
              <a:t>1001</a:t>
            </a:r>
            <a:r>
              <a:rPr lang="ko-KR" altLang="en-US" sz="1000"/>
              <a:t>번 자바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42" y="1695033"/>
            <a:ext cx="11588115" cy="3467932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ko-KR" altLang="en-US" sz="4000"/>
              <a:t>저는</a:t>
            </a:r>
            <a:r>
              <a:rPr lang="en-US" altLang="ko-KR" sz="4000"/>
              <a:t>,</a:t>
            </a:r>
          </a:p>
          <a:p>
            <a:pPr marL="0" indent="0" algn="ctr">
              <a:buNone/>
              <a:defRPr/>
            </a:pPr>
            <a:r>
              <a:rPr lang="ko-KR" altLang="en-US" sz="3200"/>
              <a:t>비전공자라도 </a:t>
            </a:r>
            <a:r>
              <a:rPr lang="ko-KR" altLang="en-US" sz="3200" u="sng">
                <a:solidFill>
                  <a:srgbClr val="92D050"/>
                </a:solidFill>
              </a:rPr>
              <a:t>네</a:t>
            </a:r>
            <a:r>
              <a:rPr lang="ko-KR" altLang="en-US" sz="3200" u="sng">
                <a:solidFill>
                  <a:schemeClr val="accent4"/>
                </a:solidFill>
              </a:rPr>
              <a:t>카</a:t>
            </a:r>
            <a:r>
              <a:rPr lang="ko-KR" altLang="en-US" sz="3200" u="sng">
                <a:solidFill>
                  <a:srgbClr val="00B050"/>
                </a:solidFill>
              </a:rPr>
              <a:t>라</a:t>
            </a:r>
            <a:r>
              <a:rPr lang="ko-KR" altLang="en-US" sz="3200" u="sng">
                <a:solidFill>
                  <a:schemeClr val="accent5"/>
                </a:solidFill>
              </a:rPr>
              <a:t>쿠</a:t>
            </a:r>
            <a:r>
              <a:rPr lang="ko-KR" altLang="en-US" sz="3200" u="sng">
                <a:solidFill>
                  <a:schemeClr val="accent5">
                    <a:lumMod val="60000"/>
                    <a:lumOff val="40000"/>
                  </a:schemeClr>
                </a:solidFill>
              </a:rPr>
              <a:t>배</a:t>
            </a:r>
            <a:r>
              <a:rPr lang="ko-KR" altLang="en-US" sz="3200"/>
              <a:t>에 들어갈 수 있다고 믿습니다</a:t>
            </a:r>
            <a:r>
              <a:rPr lang="en-US" altLang="ko-KR" sz="3200"/>
              <a:t>.</a:t>
            </a:r>
          </a:p>
          <a:p>
            <a:pPr marL="0" indent="0" algn="ctr">
              <a:buNone/>
              <a:defRPr/>
            </a:pPr>
            <a:endParaRPr lang="en-US" altLang="ko-KR" sz="2000"/>
          </a:p>
          <a:p>
            <a:pPr marL="0" indent="0" algn="ctr">
              <a:buNone/>
              <a:defRPr/>
            </a:pPr>
            <a:r>
              <a:rPr lang="ko-KR" altLang="en-US" sz="3200"/>
              <a:t>질문주시면 </a:t>
            </a:r>
            <a:r>
              <a:rPr lang="ko-KR" altLang="en-US" sz="3200" u="sng"/>
              <a:t>제가 격은 문제</a:t>
            </a:r>
            <a:r>
              <a:rPr lang="ko-KR" altLang="en-US" sz="3200"/>
              <a:t>라고 생각하고</a:t>
            </a:r>
            <a:r>
              <a:rPr lang="en-US" altLang="ko-KR" sz="3200"/>
              <a:t> </a:t>
            </a:r>
            <a:r>
              <a:rPr lang="ko-KR" altLang="en-US" sz="3200"/>
              <a:t>답해드리겠습니다</a:t>
            </a:r>
            <a:r>
              <a:rPr lang="en-US" altLang="ko-KR" sz="3200"/>
              <a:t>.</a:t>
            </a:r>
          </a:p>
          <a:p>
            <a:pPr marL="0" indent="0" algn="ctr">
              <a:buNone/>
              <a:defRPr/>
            </a:pPr>
            <a:r>
              <a:rPr lang="ko-KR" altLang="en-US" sz="3200"/>
              <a:t>조가 바뀌더라도 서로 열심히 도와서 </a:t>
            </a:r>
          </a:p>
          <a:p>
            <a:pPr marL="0" indent="0" algn="ctr">
              <a:buNone/>
              <a:defRPr/>
            </a:pPr>
            <a:r>
              <a:rPr lang="ko-KR" altLang="en-US" sz="3200"/>
              <a:t>원하는 곳 취직하도록 합시다</a:t>
            </a:r>
            <a:r>
              <a:rPr lang="en-US" altLang="ko-KR" sz="32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b="19290"/>
          <a:stretch>
            <a:fillRect/>
          </a:stretch>
        </p:blipFill>
        <p:spPr>
          <a:xfrm>
            <a:off x="4327072" y="931001"/>
            <a:ext cx="3537855" cy="398634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449784" y="510267"/>
            <a:ext cx="4099227" cy="1551213"/>
            <a:chOff x="6449785" y="251732"/>
            <a:chExt cx="4099227" cy="2258785"/>
          </a:xfrm>
        </p:grpSpPr>
        <p:sp>
          <p:nvSpPr>
            <p:cNvPr id="15" name="별: 꼭짓점 12개 14"/>
            <p:cNvSpPr/>
            <p:nvPr/>
          </p:nvSpPr>
          <p:spPr>
            <a:xfrm>
              <a:off x="6449785" y="251732"/>
              <a:ext cx="3946071" cy="2258785"/>
            </a:xfrm>
            <a:prstGeom prst="star12">
              <a:avLst>
                <a:gd name="adj" fmla="val 375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5"/>
            <p:cNvSpPr txBox="1"/>
            <p:nvPr/>
          </p:nvSpPr>
          <p:spPr>
            <a:xfrm>
              <a:off x="6820652" y="1022063"/>
              <a:ext cx="3728360" cy="7446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ln w="12700" cap="flat" cmpd="sng" algn="ctr">
                    <a:solidFill>
                      <a:schemeClr val="accent3"/>
                    </a:solidFill>
                    <a:prstDash val="sysDot"/>
                    <a:round/>
                    <a:headEnd w="med" len="med"/>
                    <a:tailEnd w="med" len="med"/>
                  </a:ln>
                  <a:solidFill>
                    <a:srgbClr val="FFFF00"/>
                  </a:solidFill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질문이 미쳤어요</a:t>
              </a:r>
              <a:r>
                <a:rPr lang="en-US" altLang="ko-KR" sz="2800">
                  <a:ln w="12700" cap="flat" cmpd="sng" algn="ctr">
                    <a:solidFill>
                      <a:schemeClr val="accent3"/>
                    </a:solidFill>
                    <a:prstDash val="sysDot"/>
                    <a:round/>
                    <a:headEnd w="med" len="med"/>
                    <a:tailEnd w="med" len="med"/>
                  </a:ln>
                  <a:solidFill>
                    <a:srgbClr val="FFFF00"/>
                  </a:solidFill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!!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20041" y="2369604"/>
            <a:ext cx="2229238" cy="1276046"/>
            <a:chOff x="6449785" y="251732"/>
            <a:chExt cx="3946071" cy="2258785"/>
          </a:xfrm>
        </p:grpSpPr>
        <p:sp>
          <p:nvSpPr>
            <p:cNvPr id="18" name="별: 꼭짓점 12개 17"/>
            <p:cNvSpPr/>
            <p:nvPr/>
          </p:nvSpPr>
          <p:spPr>
            <a:xfrm>
              <a:off x="6449785" y="251732"/>
              <a:ext cx="3946071" cy="2258785"/>
            </a:xfrm>
            <a:prstGeom prst="star12">
              <a:avLst>
                <a:gd name="adj" fmla="val 37500"/>
              </a:avLst>
            </a:prstGeom>
            <a:solidFill>
              <a:srgbClr val="FFFF00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5"/>
            <p:cNvSpPr txBox="1"/>
            <p:nvPr/>
          </p:nvSpPr>
          <p:spPr>
            <a:xfrm>
              <a:off x="6820653" y="1070047"/>
              <a:ext cx="3380440" cy="697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12700" cap="flat" cmpd="sng" algn="ctr">
                    <a:solidFill>
                      <a:schemeClr val="accent3"/>
                    </a:solidFill>
                    <a:prstDash val="sysDot"/>
                    <a:round/>
                    <a:headEnd w="med" len="med"/>
                    <a:tailEnd w="med" len="med"/>
                  </a:ln>
                  <a:solidFill>
                    <a:schemeClr val="accent1"/>
                  </a:solidFill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ALL Day </a:t>
              </a:r>
              <a:r>
                <a:rPr lang="ko-KR" altLang="en-US" sz="2000">
                  <a:ln w="12700" cap="flat" cmpd="sng" algn="ctr">
                    <a:solidFill>
                      <a:schemeClr val="accent3"/>
                    </a:solidFill>
                    <a:prstDash val="sysDot"/>
                    <a:round/>
                    <a:headEnd w="med" len="med"/>
                    <a:tailEnd w="med" len="med"/>
                  </a:ln>
                  <a:solidFill>
                    <a:schemeClr val="accent1"/>
                  </a:solidFill>
                  <a:effectLst>
                    <a:glow rad="63500">
                      <a:schemeClr val="accent3">
                        <a:satMod val="175000"/>
                        <a:alpha val="50000"/>
                      </a:schemeClr>
                    </a:glow>
                  </a:effectLst>
                </a:rPr>
                <a:t>무료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251822" y="585304"/>
            <a:ext cx="1844177" cy="36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gif(Shift F5)</a:t>
            </a:r>
          </a:p>
        </p:txBody>
      </p:sp>
      <p:sp>
        <p:nvSpPr>
          <p:cNvPr id="21" name="TextBox 6"/>
          <p:cNvSpPr txBox="1"/>
          <p:nvPr/>
        </p:nvSpPr>
        <p:spPr>
          <a:xfrm>
            <a:off x="2891461" y="4860763"/>
            <a:ext cx="6409057" cy="16429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400">
                <a:ln w="12700" cap="flat" cmpd="sng" algn="ctr">
                  <a:solidFill>
                    <a:schemeClr val="lt1"/>
                  </a:solidFill>
                  <a:prstDash val="solid"/>
                  <a:miter/>
                  <a:headEnd w="med" len="med"/>
                  <a:tailEnd w="med" len="med"/>
                </a:ln>
                <a:gradFill flip="xy" rotWithShape="1">
                  <a:gsLst>
                    <a:gs pos="13350">
                      <a:srgbClr val="CC00FF">
                        <a:alpha val="100000"/>
                      </a:srgbClr>
                    </a:gs>
                    <a:gs pos="26300">
                      <a:srgbClr val="001AFF">
                        <a:alpha val="100000"/>
                      </a:srgbClr>
                    </a:gs>
                    <a:gs pos="78650">
                      <a:srgbClr val="FF4C00">
                        <a:alpha val="100000"/>
                      </a:srgbClr>
                    </a:gs>
                    <a:gs pos="89630">
                      <a:srgbClr val="FF0000">
                        <a:alpha val="100000"/>
                      </a:srgbClr>
                    </a:gs>
                    <a:gs pos="51180">
                      <a:srgbClr val="33FF00">
                        <a:alpha val="100000"/>
                      </a:srgbClr>
                    </a:gs>
                    <a:gs pos="65750">
                      <a:srgbClr val="FFE600">
                        <a:alpha val="100000"/>
                      </a:srgbClr>
                    </a:gs>
                    <a:gs pos="39380">
                      <a:srgbClr val="00FFFF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dk2">
                      <a:alpha val="90000"/>
                    </a:schemeClr>
                  </a:glow>
                </a:effectLst>
              </a:rPr>
              <a:t>$$</a:t>
            </a:r>
            <a:r>
              <a:rPr lang="ko-KR" altLang="en-US" sz="3400">
                <a:ln w="12700" cap="flat" cmpd="sng" algn="ctr">
                  <a:solidFill>
                    <a:schemeClr val="lt1"/>
                  </a:solidFill>
                  <a:prstDash val="solid"/>
                  <a:miter/>
                  <a:headEnd w="med" len="med"/>
                  <a:tailEnd w="med" len="med"/>
                </a:ln>
                <a:gradFill flip="xy" rotWithShape="1">
                  <a:gsLst>
                    <a:gs pos="13350">
                      <a:srgbClr val="CC00FF">
                        <a:alpha val="100000"/>
                      </a:srgbClr>
                    </a:gs>
                    <a:gs pos="26300">
                      <a:srgbClr val="001AFF">
                        <a:alpha val="100000"/>
                      </a:srgbClr>
                    </a:gs>
                    <a:gs pos="78650">
                      <a:srgbClr val="FF4C00">
                        <a:alpha val="100000"/>
                      </a:srgbClr>
                    </a:gs>
                    <a:gs pos="89630">
                      <a:srgbClr val="FF0000">
                        <a:alpha val="100000"/>
                      </a:srgbClr>
                    </a:gs>
                    <a:gs pos="51180">
                      <a:srgbClr val="33FF00">
                        <a:alpha val="100000"/>
                      </a:srgbClr>
                    </a:gs>
                    <a:gs pos="65750">
                      <a:srgbClr val="FFE600">
                        <a:alpha val="100000"/>
                      </a:srgbClr>
                    </a:gs>
                    <a:gs pos="39380">
                      <a:srgbClr val="00FFFF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dk2">
                      <a:alpha val="90000"/>
                    </a:schemeClr>
                  </a:glow>
                </a:effectLst>
              </a:rPr>
              <a:t>코딩 질문 환영</a:t>
            </a:r>
            <a:r>
              <a:rPr lang="en-US" altLang="ko-KR" sz="3400">
                <a:ln w="12700" cap="flat" cmpd="sng" algn="ctr">
                  <a:solidFill>
                    <a:schemeClr val="lt1"/>
                  </a:solidFill>
                  <a:prstDash val="solid"/>
                  <a:miter/>
                  <a:headEnd w="med" len="med"/>
                  <a:tailEnd w="med" len="med"/>
                </a:ln>
                <a:gradFill flip="xy" rotWithShape="1">
                  <a:gsLst>
                    <a:gs pos="13350">
                      <a:srgbClr val="CC00FF">
                        <a:alpha val="100000"/>
                      </a:srgbClr>
                    </a:gs>
                    <a:gs pos="26300">
                      <a:srgbClr val="001AFF">
                        <a:alpha val="100000"/>
                      </a:srgbClr>
                    </a:gs>
                    <a:gs pos="78650">
                      <a:srgbClr val="FF4C00">
                        <a:alpha val="100000"/>
                      </a:srgbClr>
                    </a:gs>
                    <a:gs pos="89630">
                      <a:srgbClr val="FF0000">
                        <a:alpha val="100000"/>
                      </a:srgbClr>
                    </a:gs>
                    <a:gs pos="51180">
                      <a:srgbClr val="33FF00">
                        <a:alpha val="100000"/>
                      </a:srgbClr>
                    </a:gs>
                    <a:gs pos="65750">
                      <a:srgbClr val="FFE600">
                        <a:alpha val="100000"/>
                      </a:srgbClr>
                    </a:gs>
                    <a:gs pos="39380">
                      <a:srgbClr val="00FFFF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dk2">
                      <a:alpha val="90000"/>
                    </a:schemeClr>
                  </a:glow>
                </a:effectLst>
              </a:rPr>
              <a:t>%%</a:t>
            </a:r>
          </a:p>
          <a:p>
            <a:pPr lvl="0" algn="ctr">
              <a:defRPr/>
            </a:pPr>
            <a:r>
              <a:rPr lang="ko-KR" altLang="en-US" sz="3400">
                <a:ln w="12700" cap="flat" cmpd="sng" algn="ctr">
                  <a:solidFill>
                    <a:schemeClr val="lt1"/>
                  </a:solidFill>
                  <a:prstDash val="solid"/>
                  <a:miter/>
                  <a:headEnd w="med" len="med"/>
                  <a:tailEnd w="med" len="med"/>
                </a:ln>
                <a:gradFill flip="xy" rotWithShape="1">
                  <a:gsLst>
                    <a:gs pos="13350">
                      <a:srgbClr val="CC00FF">
                        <a:alpha val="100000"/>
                      </a:srgbClr>
                    </a:gs>
                    <a:gs pos="26300">
                      <a:srgbClr val="001AFF">
                        <a:alpha val="100000"/>
                      </a:srgbClr>
                    </a:gs>
                    <a:gs pos="78650">
                      <a:srgbClr val="FF4C00">
                        <a:alpha val="100000"/>
                      </a:srgbClr>
                    </a:gs>
                    <a:gs pos="89630">
                      <a:srgbClr val="FF0000">
                        <a:alpha val="100000"/>
                      </a:srgbClr>
                    </a:gs>
                    <a:gs pos="51180">
                      <a:srgbClr val="33FF00">
                        <a:alpha val="100000"/>
                      </a:srgbClr>
                    </a:gs>
                    <a:gs pos="65750">
                      <a:srgbClr val="FFE600">
                        <a:alpha val="100000"/>
                      </a:srgbClr>
                    </a:gs>
                    <a:gs pos="39380">
                      <a:srgbClr val="00FFFF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dk2">
                      <a:alpha val="90000"/>
                    </a:schemeClr>
                  </a:glow>
                </a:effectLst>
              </a:rPr>
              <a:t>☆★친절한 상담☆★</a:t>
            </a:r>
          </a:p>
          <a:p>
            <a:pPr lvl="0" algn="ctr">
              <a:defRPr/>
            </a:pPr>
            <a:r>
              <a:rPr lang="ko-KR" altLang="en-US" sz="3400">
                <a:ln w="12700" cap="flat" cmpd="sng" algn="ctr">
                  <a:solidFill>
                    <a:schemeClr val="lt1"/>
                  </a:solidFill>
                  <a:prstDash val="solid"/>
                  <a:miter/>
                  <a:headEnd w="med" len="med"/>
                  <a:tailEnd w="med" len="med"/>
                </a:ln>
                <a:gradFill flip="xy" rotWithShape="1">
                  <a:gsLst>
                    <a:gs pos="13350">
                      <a:srgbClr val="CC00FF">
                        <a:alpha val="100000"/>
                      </a:srgbClr>
                    </a:gs>
                    <a:gs pos="26300">
                      <a:srgbClr val="001AFF">
                        <a:alpha val="100000"/>
                      </a:srgbClr>
                    </a:gs>
                    <a:gs pos="78650">
                      <a:srgbClr val="FF4C00">
                        <a:alpha val="100000"/>
                      </a:srgbClr>
                    </a:gs>
                    <a:gs pos="89630">
                      <a:srgbClr val="FF0000">
                        <a:alpha val="100000"/>
                      </a:srgbClr>
                    </a:gs>
                    <a:gs pos="51180">
                      <a:srgbClr val="33FF00">
                        <a:alpha val="100000"/>
                      </a:srgbClr>
                    </a:gs>
                    <a:gs pos="65750">
                      <a:srgbClr val="FFE600">
                        <a:alpha val="100000"/>
                      </a:srgbClr>
                    </a:gs>
                    <a:gs pos="39380">
                      <a:srgbClr val="00FFFF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dk2">
                      <a:alpha val="90000"/>
                    </a:schemeClr>
                  </a:glow>
                </a:effectLst>
              </a:rPr>
              <a:t>절찬리 무료 서비스중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570438"/>
            <a:ext cx="10515600" cy="581331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제가 다크모드 환자라서</a:t>
            </a:r>
            <a:r>
              <a:rPr lang="en-US" altLang="ko-KR"/>
              <a:t> </a:t>
            </a:r>
            <a:r>
              <a:rPr lang="ko-KR" altLang="en-US"/>
              <a:t>배경이 회색입니다</a:t>
            </a:r>
            <a:r>
              <a:rPr lang="en-US" altLang="ko-KR"/>
              <a:t>. </a:t>
            </a:r>
          </a:p>
          <a:p>
            <a:pPr marL="0" indent="0" algn="ctr">
              <a:buNone/>
              <a:defRPr/>
            </a:pPr>
            <a:r>
              <a:rPr lang="ko-KR" altLang="en-US"/>
              <a:t>인쇄하진 마세요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681" y="1895168"/>
            <a:ext cx="5594638" cy="4146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9300" y="6383755"/>
            <a:ext cx="370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/>
              <a:t>흑백출력으로 하면 되긴 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5760" y="2286000"/>
            <a:ext cx="3840479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2150" y="2314944"/>
            <a:ext cx="3675685" cy="24342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다크모드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0102" y="1825624"/>
            <a:ext cx="10515600" cy="449262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/>
              <a:t>이클립스 상단 </a:t>
            </a:r>
            <a:r>
              <a:rPr lang="en-US" altLang="ko-KR" sz="2000"/>
              <a:t>Window-Preferences-General–Appearance-Theme Dark</a:t>
            </a:r>
            <a:r>
              <a:rPr lang="ko-KR" altLang="en-US" sz="2000"/>
              <a:t>로 설정</a:t>
            </a:r>
          </a:p>
          <a:p>
            <a:pPr marL="0" indent="0">
              <a:buNone/>
              <a:defRPr/>
            </a:pPr>
            <a:endParaRPr lang="en-US" altLang="ko-KR" sz="20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endParaRPr lang="en-US" altLang="ko-KR" sz="1100"/>
          </a:p>
          <a:p>
            <a:pPr marL="0" indent="0">
              <a:buNone/>
              <a:defRPr/>
            </a:pPr>
            <a:r>
              <a:rPr lang="en-US" altLang="ko-KR" sz="1100"/>
              <a:t>(</a:t>
            </a:r>
            <a:r>
              <a:rPr lang="ko-KR" altLang="en-US" sz="1100"/>
              <a:t>다크모드 잡상인</a:t>
            </a:r>
            <a:r>
              <a:rPr lang="en-US" altLang="ko-KR" sz="1100"/>
              <a:t>) </a:t>
            </a:r>
            <a:r>
              <a:rPr lang="ko-KR" altLang="en-US" sz="1100"/>
              <a:t>모니터의 수명에 직결 되는 백색소자</a:t>
            </a:r>
          </a:p>
          <a:p>
            <a:pPr marL="0" indent="0">
              <a:buNone/>
              <a:defRPr/>
            </a:pPr>
            <a:r>
              <a:rPr lang="ko-KR" altLang="en-US" sz="1100"/>
              <a:t>의 수명을 아끼며</a:t>
            </a:r>
            <a:r>
              <a:rPr lang="en-US" altLang="ko-KR" sz="1100"/>
              <a:t>, </a:t>
            </a:r>
            <a:r>
              <a:rPr lang="ko-KR" altLang="en-US" sz="1100"/>
              <a:t>밝기를 높이지 않아도 잘 보이고</a:t>
            </a:r>
            <a:r>
              <a:rPr lang="en-US" altLang="ko-KR" sz="1100"/>
              <a:t>, </a:t>
            </a:r>
          </a:p>
          <a:p>
            <a:pPr marL="0" indent="0">
              <a:buNone/>
              <a:defRPr/>
            </a:pPr>
            <a:r>
              <a:rPr lang="ko-KR" altLang="en-US" sz="1100"/>
              <a:t>눈이 편안해서 오래 봐도 눈이 피로 하지 않고</a:t>
            </a:r>
            <a:r>
              <a:rPr lang="en-US" altLang="ko-KR" sz="1100"/>
              <a:t>, </a:t>
            </a:r>
            <a:r>
              <a:rPr lang="ko-KR" altLang="en-US" sz="1100"/>
              <a:t>시인성</a:t>
            </a:r>
          </a:p>
          <a:p>
            <a:pPr marL="0" indent="0">
              <a:buNone/>
              <a:defRPr/>
            </a:pPr>
            <a:r>
              <a:rPr lang="ko-KR" altLang="en-US" sz="1100"/>
              <a:t>이 높아 코드 찾기도 편합니다</a:t>
            </a:r>
            <a:r>
              <a:rPr lang="en-US" altLang="ko-KR" sz="1100"/>
              <a:t>.</a:t>
            </a:r>
            <a:endParaRPr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4165" y="2314945"/>
            <a:ext cx="5286460" cy="3605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2562" y="4513035"/>
            <a:ext cx="4235740" cy="666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900">
                <a:solidFill>
                  <a:srgbClr val="92D050"/>
                </a:solidFill>
              </a:rPr>
              <a:t>다른 테마도 적용해보고 </a:t>
            </a:r>
          </a:p>
          <a:p>
            <a:pPr lvl="0">
              <a:defRPr/>
            </a:pPr>
            <a:r>
              <a:rPr lang="ko-KR" altLang="en-US" sz="1900">
                <a:solidFill>
                  <a:srgbClr val="92D050"/>
                </a:solidFill>
              </a:rPr>
              <a:t>눈에 맞는 테마를 선택합시다</a:t>
            </a:r>
            <a:r>
              <a:rPr lang="en-US" altLang="ko-KR" sz="1900">
                <a:solidFill>
                  <a:srgbClr val="92D050"/>
                </a:solidFill>
              </a:rPr>
              <a:t>.</a:t>
            </a:r>
            <a:endParaRPr lang="ko-KR" altLang="en-US" sz="190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워크스페이스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7563" y="1825625"/>
            <a:ext cx="10733315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이클립스 좌측상단 </a:t>
            </a:r>
            <a:r>
              <a:rPr lang="en-US" altLang="ko-KR"/>
              <a:t>File-Switch Workspace-Other…</a:t>
            </a:r>
          </a:p>
          <a:p>
            <a:pPr marL="0" indent="0">
              <a:buNone/>
              <a:defRPr/>
            </a:pPr>
            <a:endParaRPr lang="en-US" altLang="ko-KR" sz="1800"/>
          </a:p>
          <a:p>
            <a:pPr marL="0" indent="0">
              <a:buNone/>
              <a:defRPr/>
            </a:pPr>
            <a:r>
              <a:rPr lang="ko-KR" altLang="en-US" sz="1800"/>
              <a:t>워크스페이스는 내가 작업하는 파일이 저장되고</a:t>
            </a:r>
            <a:r>
              <a:rPr lang="en-US" altLang="ko-KR" sz="1800"/>
              <a:t>,</a:t>
            </a:r>
          </a:p>
          <a:p>
            <a:pPr marL="0" indent="0">
              <a:buNone/>
              <a:defRPr/>
            </a:pPr>
            <a:r>
              <a:rPr lang="en-US" altLang="ko-KR" sz="1800"/>
              <a:t>.metadata</a:t>
            </a:r>
            <a:r>
              <a:rPr lang="ko-KR" altLang="en-US" sz="1800"/>
              <a:t>에 </a:t>
            </a:r>
            <a:r>
              <a:rPr lang="ko-KR" altLang="en-US" sz="1800" u="sng"/>
              <a:t>내 사용환경까지 저장</a:t>
            </a:r>
            <a:r>
              <a:rPr lang="ko-KR" altLang="en-US" sz="1800"/>
              <a:t>되는 폴더입니다</a:t>
            </a:r>
            <a:r>
              <a:rPr lang="en-US" altLang="ko-KR" sz="1800"/>
              <a:t>.</a:t>
            </a:r>
          </a:p>
          <a:p>
            <a:pPr marL="0" indent="0">
              <a:buNone/>
              <a:defRPr/>
            </a:pPr>
            <a:r>
              <a:rPr lang="ko-KR" altLang="en-US" sz="1800"/>
              <a:t>이를 </a:t>
            </a:r>
            <a:r>
              <a:rPr lang="en-US" altLang="ko-KR" sz="1800"/>
              <a:t>USB</a:t>
            </a:r>
            <a:r>
              <a:rPr lang="ko-KR" altLang="en-US" sz="1800"/>
              <a:t>나 외장하드로 구성해서 </a:t>
            </a:r>
          </a:p>
          <a:p>
            <a:pPr marL="0" indent="0">
              <a:buNone/>
              <a:defRPr/>
            </a:pPr>
            <a:r>
              <a:rPr lang="ko-KR" altLang="en-US" sz="1800"/>
              <a:t>내 작업파일과 설정을</a:t>
            </a:r>
            <a:r>
              <a:rPr lang="en-US" altLang="ko-KR" sz="1800"/>
              <a:t> </a:t>
            </a:r>
            <a:r>
              <a:rPr lang="ko-KR" altLang="en-US" sz="1800"/>
              <a:t>유지하며 작업할 수 있습니다</a:t>
            </a:r>
            <a:r>
              <a:rPr lang="en-US" altLang="ko-KR" sz="1800"/>
              <a:t>.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 marL="0" indent="0">
              <a:buNone/>
              <a:defRPr/>
            </a:pPr>
            <a:r>
              <a:rPr lang="ko-KR" altLang="en-US" sz="1500"/>
              <a:t>다른 언어의 </a:t>
            </a:r>
            <a:r>
              <a:rPr lang="en-US" altLang="ko-KR" sz="1500"/>
              <a:t>IDE</a:t>
            </a:r>
            <a:r>
              <a:rPr lang="ko-KR" altLang="en-US" sz="1500"/>
              <a:t>는 네트워크 위치를 허용하나</a:t>
            </a:r>
            <a:r>
              <a:rPr lang="en-US" altLang="ko-KR" sz="1500"/>
              <a:t>,</a:t>
            </a:r>
          </a:p>
          <a:p>
            <a:pPr marL="0" indent="0">
              <a:buNone/>
              <a:defRPr/>
            </a:pPr>
            <a:r>
              <a:rPr lang="ko-KR" altLang="en-US" sz="1500"/>
              <a:t>이클립스는 안되는 모양입니다</a:t>
            </a:r>
            <a:r>
              <a:rPr lang="en-US" altLang="ko-KR" sz="1500"/>
              <a:t>(NAS</a:t>
            </a:r>
            <a:r>
              <a:rPr lang="ko-KR" altLang="en-US" sz="1500"/>
              <a:t>는 됩니다</a:t>
            </a:r>
            <a:r>
              <a:rPr lang="en-US" altLang="ko-KR" sz="1500"/>
              <a:t>). USB</a:t>
            </a:r>
            <a:r>
              <a:rPr lang="ko-KR" altLang="en-US" sz="1500"/>
              <a:t>를 사용합시다</a:t>
            </a:r>
            <a:r>
              <a:rPr lang="en-US" altLang="ko-KR" sz="1500"/>
              <a:t>.</a:t>
            </a:r>
          </a:p>
          <a:p>
            <a:pPr marL="0" indent="0">
              <a:buNone/>
              <a:defRPr/>
            </a:pPr>
            <a:endParaRPr lang="ko-KR" altLang="en-US" sz="1500"/>
          </a:p>
          <a:p>
            <a:pPr marL="0" indent="0">
              <a:buNone/>
              <a:defRPr/>
            </a:pPr>
            <a:r>
              <a:rPr lang="en-US" altLang="ko-KR" sz="1500"/>
              <a:t>(</a:t>
            </a:r>
            <a:r>
              <a:rPr lang="ko-KR" altLang="en-US" sz="1500"/>
              <a:t>네트워크 위치가 된다는 것은 인터넷만 되면 어디서든지 내환경을 불러올 수 있다는 말입니다</a:t>
            </a:r>
            <a:r>
              <a:rPr lang="en-US" altLang="ko-KR" sz="1500"/>
              <a:t>.)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0429" y="2249432"/>
            <a:ext cx="5034008" cy="2721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자동완성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1510" y="1810385"/>
            <a:ext cx="5875020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/>
              <a:t>Java-Editor-Content Assist</a:t>
            </a:r>
          </a:p>
          <a:p>
            <a:pPr marL="0" indent="0">
              <a:buNone/>
              <a:defRPr/>
            </a:pPr>
            <a:endParaRPr lang="en-US" altLang="ko-KR" sz="1400"/>
          </a:p>
          <a:p>
            <a:pPr marL="0" indent="0">
              <a:buNone/>
              <a:defRPr/>
            </a:pPr>
            <a:r>
              <a:rPr lang="ko-KR" altLang="en-US" sz="1600"/>
              <a:t>우선</a:t>
            </a:r>
            <a:r>
              <a:rPr lang="en-US" altLang="ko-KR" sz="1600"/>
              <a:t>, </a:t>
            </a:r>
            <a:r>
              <a:rPr lang="ko-KR" altLang="en-US" sz="1600"/>
              <a:t>자동완성을 킬 트리거에 모든 알파벳을 추가합니다</a:t>
            </a:r>
            <a:r>
              <a:rPr lang="en-US" altLang="ko-KR" sz="1600"/>
              <a:t>. </a:t>
            </a:r>
          </a:p>
          <a:p>
            <a:pPr marL="0" indent="0">
              <a:buNone/>
              <a:defRPr/>
            </a:pPr>
            <a:r>
              <a:rPr lang="ko-KR" altLang="en-US" sz="1600"/>
              <a:t>이제 </a:t>
            </a:r>
            <a:r>
              <a:rPr lang="en-US" altLang="ko-KR" sz="1600"/>
              <a:t>. </a:t>
            </a:r>
            <a:r>
              <a:rPr lang="ko-KR" altLang="en-US" sz="1600"/>
              <a:t>이나 </a:t>
            </a:r>
            <a:r>
              <a:rPr lang="en-US" altLang="ko-KR" sz="1600"/>
              <a:t>Ctrl+Space</a:t>
            </a:r>
            <a:r>
              <a:rPr lang="ko-KR" altLang="en-US" sz="1600"/>
              <a:t> 없이도 자동완성 창이</a:t>
            </a:r>
            <a:r>
              <a:rPr lang="en-US" altLang="ko-KR" sz="1600"/>
              <a:t> </a:t>
            </a:r>
            <a:r>
              <a:rPr lang="ko-KR" altLang="en-US" sz="1600"/>
              <a:t>뜹니다</a:t>
            </a:r>
            <a:r>
              <a:rPr lang="en-US" altLang="ko-KR" sz="1600"/>
              <a:t>.</a:t>
            </a:r>
          </a:p>
          <a:p>
            <a:pPr marL="0" indent="0">
              <a:buNone/>
              <a:defRPr/>
            </a:pPr>
            <a:endParaRPr lang="en-US" altLang="ko-KR" sz="1600"/>
          </a:p>
          <a:p>
            <a:pPr marL="0" indent="0">
              <a:buNone/>
              <a:defRPr/>
            </a:pPr>
            <a:r>
              <a:rPr lang="ko-KR" altLang="en-US" sz="1600"/>
              <a:t>이렇게 설정할 시 자동완성이 필요 없어도 될 수 있는데</a:t>
            </a:r>
            <a:r>
              <a:rPr lang="en-US" altLang="ko-KR" sz="1600"/>
              <a:t>,</a:t>
            </a:r>
          </a:p>
          <a:p>
            <a:pPr marL="0" indent="0">
              <a:buNone/>
              <a:defRPr/>
            </a:pPr>
            <a:r>
              <a:rPr lang="ko-KR" altLang="en-US" sz="1600"/>
              <a:t>이때를 위해 상단에 </a:t>
            </a:r>
            <a:r>
              <a:rPr lang="en-US" altLang="ko-KR" sz="1600"/>
              <a:t>‘Enter</a:t>
            </a:r>
            <a:r>
              <a:rPr lang="ko-KR" altLang="en-US" sz="1600"/>
              <a:t>로만 자동완성</a:t>
            </a:r>
            <a:r>
              <a:rPr lang="en-US" altLang="ko-KR" sz="1600"/>
              <a:t>’</a:t>
            </a:r>
            <a:r>
              <a:rPr lang="ko-KR" altLang="en-US" sz="1600"/>
              <a:t>을 체크 할 시 </a:t>
            </a:r>
          </a:p>
          <a:p>
            <a:pPr marL="0" indent="0">
              <a:buNone/>
              <a:defRPr/>
            </a:pPr>
            <a:r>
              <a:rPr lang="ko-KR" altLang="en-US" sz="1600"/>
              <a:t>이를 방지할 수 있습니다</a:t>
            </a:r>
            <a:r>
              <a:rPr lang="en-US" altLang="ko-KR" sz="160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1411" y="1142766"/>
            <a:ext cx="5219079" cy="4572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템플릿 활용하기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Java-Editor-Templates</a:t>
            </a:r>
          </a:p>
          <a:p>
            <a:pPr marL="0" indent="0">
              <a:buNone/>
              <a:defRPr/>
            </a:pPr>
            <a:r>
              <a:rPr lang="ko-KR" altLang="en-US" sz="2400"/>
              <a:t>자동완성 되는 키워드들을 </a:t>
            </a:r>
          </a:p>
          <a:p>
            <a:pPr marL="0" indent="0">
              <a:buNone/>
              <a:defRPr/>
            </a:pPr>
            <a:r>
              <a:rPr lang="ko-KR" altLang="en-US" sz="2400"/>
              <a:t>설정할 수 있습니다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endParaRPr lang="en-US" altLang="ko-KR" sz="1400"/>
          </a:p>
          <a:p>
            <a:pPr marL="0" indent="0">
              <a:buNone/>
              <a:defRPr/>
            </a:pPr>
            <a:r>
              <a:rPr lang="ko-KR" altLang="en-US" sz="1600"/>
              <a:t>자주 쓰는 키워드를 더 짧은 키워드로 바꾸고</a:t>
            </a:r>
          </a:p>
          <a:p>
            <a:pPr marL="0" indent="0">
              <a:buNone/>
              <a:defRPr/>
            </a:pPr>
            <a:r>
              <a:rPr lang="ko-KR" altLang="en-US" sz="1600"/>
              <a:t>자주 쓰는 문장을 템플릿에 추가하여</a:t>
            </a:r>
          </a:p>
          <a:p>
            <a:pPr marL="0" indent="0">
              <a:buNone/>
              <a:defRPr/>
            </a:pPr>
            <a:r>
              <a:rPr lang="ko-KR" altLang="en-US" sz="1600"/>
              <a:t>빠르게 코드를 작성합시다</a:t>
            </a:r>
            <a:r>
              <a:rPr lang="en-US" altLang="ko-KR" sz="1600"/>
              <a:t>.</a:t>
            </a:r>
          </a:p>
          <a:p>
            <a:pPr marL="0" indent="0">
              <a:buNone/>
              <a:defRPr/>
            </a:pPr>
            <a:r>
              <a:rPr lang="en-US" altLang="ko-KR" sz="1600"/>
              <a:t>Ex)</a:t>
            </a:r>
            <a:r>
              <a:rPr lang="ko-KR" altLang="en-US" sz="1600"/>
              <a:t> </a:t>
            </a:r>
            <a:r>
              <a:rPr lang="en-US" altLang="ko-KR" sz="1600"/>
              <a:t>sysout</a:t>
            </a:r>
            <a:r>
              <a:rPr lang="ko-KR" altLang="en-US" sz="1600"/>
              <a:t> </a:t>
            </a:r>
            <a:r>
              <a:rPr lang="en-US" altLang="ko-KR" sz="1600"/>
              <a:t>&gt;</a:t>
            </a:r>
            <a:r>
              <a:rPr lang="ko-KR" altLang="en-US" sz="1600"/>
              <a:t> </a:t>
            </a:r>
            <a:r>
              <a:rPr lang="en-US" altLang="ko-KR" sz="1600"/>
              <a:t>sout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6668" y="1269999"/>
            <a:ext cx="5670102" cy="4318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템플릿 활용하기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endParaRPr lang="en-US" altLang="ko-KR"/>
          </a:p>
          <a:p>
            <a:pPr marL="0" indent="0" algn="ctr">
              <a:buNone/>
              <a:defRPr/>
            </a:pPr>
            <a:r>
              <a:rPr lang="en-US" altLang="ko-KR"/>
              <a:t>(Scanner</a:t>
            </a:r>
            <a:r>
              <a:rPr lang="ko-KR" altLang="en-US"/>
              <a:t>를 추가한 모습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94652" y="1617166"/>
            <a:ext cx="6402696" cy="3612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1264" y="685679"/>
            <a:ext cx="4584936" cy="4705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툴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ko-KR" sz="2000"/>
          </a:p>
          <a:p>
            <a:pPr marL="0" indent="0">
              <a:buNone/>
              <a:defRPr/>
            </a:pPr>
            <a:endParaRPr lang="en-US" altLang="ko-KR" sz="2000"/>
          </a:p>
          <a:p>
            <a:pPr marL="0" indent="0">
              <a:buNone/>
              <a:defRPr/>
            </a:pPr>
            <a:endParaRPr lang="en-US" altLang="ko-KR" sz="2400"/>
          </a:p>
          <a:p>
            <a:pPr marL="0" indent="0">
              <a:buNone/>
              <a:defRPr/>
            </a:pPr>
            <a:r>
              <a:rPr lang="ko-KR" altLang="en-US" sz="2400"/>
              <a:t>개발 툴들은 전부 </a:t>
            </a:r>
            <a:r>
              <a:rPr lang="en-US" altLang="ko-KR" sz="2400"/>
              <a:t>Window-Show View</a:t>
            </a:r>
            <a:r>
              <a:rPr lang="ko-KR" altLang="en-US" sz="2400"/>
              <a:t>에 있습니다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r>
              <a:rPr lang="ko-KR" altLang="en-US" sz="2400"/>
              <a:t>안 쓰는 기능들은 정리하고</a:t>
            </a:r>
            <a:r>
              <a:rPr lang="en-US" altLang="ko-KR" sz="2400"/>
              <a:t>, </a:t>
            </a:r>
            <a:r>
              <a:rPr lang="ko-KR" altLang="en-US" sz="2400"/>
              <a:t>쓰는 기능들이</a:t>
            </a:r>
            <a:r>
              <a:rPr lang="en-US" altLang="ko-KR" sz="2400"/>
              <a:t> </a:t>
            </a:r>
            <a:r>
              <a:rPr lang="ko-KR" altLang="en-US" sz="2400"/>
              <a:t>작업중에</a:t>
            </a:r>
          </a:p>
          <a:p>
            <a:pPr marL="0" indent="0">
              <a:buNone/>
              <a:defRPr/>
            </a:pPr>
            <a:r>
              <a:rPr lang="ko-KR" altLang="en-US" sz="2400"/>
              <a:t>없어지더라도</a:t>
            </a:r>
            <a:r>
              <a:rPr lang="en-US" altLang="ko-KR" sz="2400"/>
              <a:t>, </a:t>
            </a:r>
            <a:r>
              <a:rPr lang="ko-KR" altLang="en-US" sz="2400"/>
              <a:t>당황하지 말고 찾아봅시다</a:t>
            </a:r>
            <a:r>
              <a:rPr lang="en-US" altLang="ko-KR" sz="2400"/>
              <a:t>.</a:t>
            </a:r>
          </a:p>
          <a:p>
            <a:pPr marL="0" indent="0">
              <a:buNone/>
              <a:defRPr/>
            </a:pPr>
            <a:r>
              <a:rPr lang="en-US" altLang="ko-KR" sz="2400"/>
              <a:t>Other…</a:t>
            </a:r>
            <a:r>
              <a:rPr lang="ko-KR" altLang="en-US" sz="2400"/>
              <a:t>에 다른 기능들도 있으니 검색해봐요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5FACE5-49EB-48A3-842E-A47706D85C67}"/>
              </a:ext>
            </a:extLst>
          </p:cNvPr>
          <p:cNvSpPr txBox="1"/>
          <p:nvPr/>
        </p:nvSpPr>
        <p:spPr>
          <a:xfrm>
            <a:off x="4857750" y="2921168"/>
            <a:ext cx="247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/>
              <a:t>커맨드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2732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1440</Words>
  <Application>Microsoft Office PowerPoint</Application>
  <PresentationFormat>와이드스크린</PresentationFormat>
  <Paragraphs>242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Consolas</vt:lpstr>
      <vt:lpstr>Open Sans</vt:lpstr>
      <vt:lpstr>Office 테마</vt:lpstr>
      <vt:lpstr>PowerPoint 프레젠테이션</vt:lpstr>
      <vt:lpstr>PowerPoint 프레젠테이션</vt:lpstr>
      <vt:lpstr>다크모드 사용하기</vt:lpstr>
      <vt:lpstr>워크스페이스 변경</vt:lpstr>
      <vt:lpstr>자동완성 설정하기</vt:lpstr>
      <vt:lpstr>템플릿 활용하기</vt:lpstr>
      <vt:lpstr>템플릿 활용하기</vt:lpstr>
      <vt:lpstr>툴 찾기</vt:lpstr>
      <vt:lpstr>PowerPoint 프레젠테이션</vt:lpstr>
      <vt:lpstr>PowerPoint 프레젠테이션</vt:lpstr>
      <vt:lpstr>쓸만한 윈도우 단축키</vt:lpstr>
      <vt:lpstr>PowerPoint 프레젠테이션</vt:lpstr>
      <vt:lpstr>추천하는 책</vt:lpstr>
      <vt:lpstr>추천 하는 유튜브 영상</vt:lpstr>
      <vt:lpstr>추천 하는 유튜브 영상</vt:lpstr>
      <vt:lpstr>추천 하는 인프런 강의</vt:lpstr>
      <vt:lpstr>추천 하는 사이트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개발팁</dc:title>
  <dc:creator>user</dc:creator>
  <cp:lastModifiedBy>MASTER</cp:lastModifiedBy>
  <cp:revision>83</cp:revision>
  <dcterms:created xsi:type="dcterms:W3CDTF">2022-04-28T03:46:02Z</dcterms:created>
  <dcterms:modified xsi:type="dcterms:W3CDTF">2022-04-30T13:24:44Z</dcterms:modified>
  <cp:version/>
</cp:coreProperties>
</file>